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6" r:id="rId4"/>
    <p:sldId id="295" r:id="rId5"/>
    <p:sldId id="259" r:id="rId6"/>
    <p:sldId id="284" r:id="rId7"/>
    <p:sldId id="292" r:id="rId8"/>
    <p:sldId id="293" r:id="rId9"/>
    <p:sldId id="286" r:id="rId10"/>
    <p:sldId id="294" r:id="rId11"/>
    <p:sldId id="272" r:id="rId12"/>
    <p:sldId id="287" r:id="rId13"/>
    <p:sldId id="276" r:id="rId14"/>
    <p:sldId id="290" r:id="rId15"/>
    <p:sldId id="291" r:id="rId16"/>
    <p:sldId id="279" r:id="rId17"/>
    <p:sldId id="281" r:id="rId18"/>
    <p:sldId id="283" r:id="rId19"/>
  </p:sldIdLst>
  <p:sldSz cx="9144000" cy="5143500" type="screen16x9"/>
  <p:notesSz cx="9144000" cy="5143500"/>
  <p:embeddedFontLst>
    <p:embeddedFont>
      <p:font typeface="MS PMincho" panose="02020600040205080304" pitchFamily="18" charset="-128"/>
      <p:regular r:id="rId21"/>
    </p:embeddedFont>
    <p:embeddedFont>
      <p:font typeface="Arial" panose="020B0604020202020204" pitchFamily="34" charset="0"/>
      <p:regular r:id="rId22"/>
      <p:bold r:id="rId23"/>
    </p:embeddedFont>
    <p:embeddedFont>
      <p:font typeface="Book Antiqua" panose="02040602050305030304" pitchFamily="18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Myanmar Text" panose="020B0502040204020203" pitchFamily="34" charset="0"/>
      <p:regular r:id="rId36"/>
      <p:bold r:id="rId37"/>
    </p:embeddedFont>
    <p:embeddedFont>
      <p:font typeface="Tahoma" panose="020B0604030504040204" pitchFamily="34" charset="0"/>
      <p:regular r:id="rId38"/>
      <p:bold r:id="rId39"/>
    </p:embeddedFont>
    <p:embeddedFont>
      <p:font typeface="Times New Roman" panose="02020603050405020304" pitchFamily="18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5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2" autoAdjust="0"/>
    <p:restoredTop sz="95256" autoAdjust="0"/>
  </p:normalViewPr>
  <p:slideViewPr>
    <p:cSldViewPr>
      <p:cViewPr varScale="1">
        <p:scale>
          <a:sx n="109" d="100"/>
          <a:sy n="109" d="100"/>
        </p:scale>
        <p:origin x="88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5F270-DBF0-42E4-BDAD-1ED531FBE486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170FA-A962-40C9-8E0D-5637B59F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01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170FA-A962-40C9-8E0D-5637B59FB40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14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170FA-A962-40C9-8E0D-5637B59FB40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552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52083" y="1233690"/>
            <a:ext cx="6839832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31186B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53404" y="2700541"/>
            <a:ext cx="8037190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31186B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Jayani Bhatwadiya [MA902-Essay] 10th May 2021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37E77-CF92-41EF-8C26-2701E7299301}" type="datetime3">
              <a:rPr lang="en-US" smtClean="0"/>
              <a:t>10 May 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1186B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Jayani Bhatwadiya [MA902-Essay] 10th May 2021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E33D9-FA5F-4B20-B9F6-31366722228A}" type="datetime3">
              <a:rPr lang="en-US" smtClean="0"/>
              <a:t>10 May 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1186B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Jayani Bhatwadiya [MA902-Essay] 10th May 2021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58554-0BCA-4696-AA0F-81527A376521}" type="datetime3">
              <a:rPr lang="en-US" smtClean="0"/>
              <a:t>10 May 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1186B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Jayani Bhatwadiya [MA902-Essay] 10th May 2021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2B4B3-A925-4DCB-9C31-423A1A55C4AC}" type="datetime3">
              <a:rPr lang="en-US" smtClean="0"/>
              <a:t>10 May 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956386" y="0"/>
            <a:ext cx="4187825" cy="5143500"/>
          </a:xfrm>
          <a:custGeom>
            <a:avLst/>
            <a:gdLst/>
            <a:ahLst/>
            <a:cxnLst/>
            <a:rect l="l" t="t" r="r" b="b"/>
            <a:pathLst>
              <a:path w="4187825" h="5143500">
                <a:moveTo>
                  <a:pt x="3539223" y="5143499"/>
                </a:moveTo>
                <a:lnTo>
                  <a:pt x="953578" y="5143499"/>
                </a:lnTo>
                <a:lnTo>
                  <a:pt x="933482" y="5129896"/>
                </a:lnTo>
                <a:lnTo>
                  <a:pt x="894729" y="5102471"/>
                </a:lnTo>
                <a:lnTo>
                  <a:pt x="856629" y="5074293"/>
                </a:lnTo>
                <a:lnTo>
                  <a:pt x="817302" y="5042657"/>
                </a:lnTo>
                <a:lnTo>
                  <a:pt x="778739" y="5010194"/>
                </a:lnTo>
                <a:lnTo>
                  <a:pt x="740953" y="4976922"/>
                </a:lnTo>
                <a:lnTo>
                  <a:pt x="703957" y="4942863"/>
                </a:lnTo>
                <a:lnTo>
                  <a:pt x="667761" y="4908034"/>
                </a:lnTo>
                <a:lnTo>
                  <a:pt x="632378" y="4872456"/>
                </a:lnTo>
                <a:lnTo>
                  <a:pt x="597821" y="4836148"/>
                </a:lnTo>
                <a:lnTo>
                  <a:pt x="564101" y="4799131"/>
                </a:lnTo>
                <a:lnTo>
                  <a:pt x="531231" y="4761423"/>
                </a:lnTo>
                <a:lnTo>
                  <a:pt x="499222" y="4723044"/>
                </a:lnTo>
                <a:lnTo>
                  <a:pt x="468087" y="4684013"/>
                </a:lnTo>
                <a:lnTo>
                  <a:pt x="437839" y="4644351"/>
                </a:lnTo>
                <a:lnTo>
                  <a:pt x="408488" y="4604077"/>
                </a:lnTo>
                <a:lnTo>
                  <a:pt x="380048" y="4563211"/>
                </a:lnTo>
                <a:lnTo>
                  <a:pt x="352530" y="4521771"/>
                </a:lnTo>
                <a:lnTo>
                  <a:pt x="325946" y="4479778"/>
                </a:lnTo>
                <a:lnTo>
                  <a:pt x="300309" y="4437252"/>
                </a:lnTo>
                <a:lnTo>
                  <a:pt x="275631" y="4394211"/>
                </a:lnTo>
                <a:lnTo>
                  <a:pt x="251924" y="4350676"/>
                </a:lnTo>
                <a:lnTo>
                  <a:pt x="229201" y="4306666"/>
                </a:lnTo>
                <a:lnTo>
                  <a:pt x="207472" y="4262200"/>
                </a:lnTo>
                <a:lnTo>
                  <a:pt x="186751" y="4217299"/>
                </a:lnTo>
                <a:lnTo>
                  <a:pt x="167049" y="4171982"/>
                </a:lnTo>
                <a:lnTo>
                  <a:pt x="148379" y="4126268"/>
                </a:lnTo>
                <a:lnTo>
                  <a:pt x="130753" y="4080177"/>
                </a:lnTo>
                <a:lnTo>
                  <a:pt x="114182" y="4033729"/>
                </a:lnTo>
                <a:lnTo>
                  <a:pt x="98680" y="3986943"/>
                </a:lnTo>
                <a:lnTo>
                  <a:pt x="84258" y="3939839"/>
                </a:lnTo>
                <a:lnTo>
                  <a:pt x="70928" y="3892436"/>
                </a:lnTo>
                <a:lnTo>
                  <a:pt x="58703" y="3844755"/>
                </a:lnTo>
                <a:lnTo>
                  <a:pt x="47595" y="3796814"/>
                </a:lnTo>
                <a:lnTo>
                  <a:pt x="37615" y="3748633"/>
                </a:lnTo>
                <a:lnTo>
                  <a:pt x="28776" y="3700232"/>
                </a:lnTo>
                <a:lnTo>
                  <a:pt x="20690" y="3648880"/>
                </a:lnTo>
                <a:lnTo>
                  <a:pt x="13906" y="3597328"/>
                </a:lnTo>
                <a:lnTo>
                  <a:pt x="8436" y="3545599"/>
                </a:lnTo>
                <a:lnTo>
                  <a:pt x="4296" y="3493716"/>
                </a:lnTo>
                <a:lnTo>
                  <a:pt x="1501" y="3441703"/>
                </a:lnTo>
                <a:lnTo>
                  <a:pt x="64" y="3389581"/>
                </a:lnTo>
                <a:lnTo>
                  <a:pt x="0" y="3337374"/>
                </a:lnTo>
                <a:lnTo>
                  <a:pt x="1323" y="3285106"/>
                </a:lnTo>
                <a:lnTo>
                  <a:pt x="4048" y="3232798"/>
                </a:lnTo>
                <a:lnTo>
                  <a:pt x="8190" y="3180475"/>
                </a:lnTo>
                <a:lnTo>
                  <a:pt x="13763" y="3128158"/>
                </a:lnTo>
                <a:lnTo>
                  <a:pt x="20781" y="3075871"/>
                </a:lnTo>
                <a:lnTo>
                  <a:pt x="29505" y="3022077"/>
                </a:lnTo>
                <a:lnTo>
                  <a:pt x="39523" y="2969589"/>
                </a:lnTo>
                <a:lnTo>
                  <a:pt x="50808" y="2918373"/>
                </a:lnTo>
                <a:lnTo>
                  <a:pt x="63336" y="2868393"/>
                </a:lnTo>
                <a:lnTo>
                  <a:pt x="77084" y="2819612"/>
                </a:lnTo>
                <a:lnTo>
                  <a:pt x="92026" y="2771994"/>
                </a:lnTo>
                <a:lnTo>
                  <a:pt x="108139" y="2725505"/>
                </a:lnTo>
                <a:lnTo>
                  <a:pt x="125397" y="2680107"/>
                </a:lnTo>
                <a:lnTo>
                  <a:pt x="143777" y="2635765"/>
                </a:lnTo>
                <a:lnTo>
                  <a:pt x="163253" y="2592443"/>
                </a:lnTo>
                <a:lnTo>
                  <a:pt x="183802" y="2550106"/>
                </a:lnTo>
                <a:lnTo>
                  <a:pt x="205399" y="2508717"/>
                </a:lnTo>
                <a:lnTo>
                  <a:pt x="228080" y="2468138"/>
                </a:lnTo>
                <a:lnTo>
                  <a:pt x="251639" y="2428640"/>
                </a:lnTo>
                <a:lnTo>
                  <a:pt x="276233" y="2389881"/>
                </a:lnTo>
                <a:lnTo>
                  <a:pt x="301778" y="2351926"/>
                </a:lnTo>
                <a:lnTo>
                  <a:pt x="328248" y="2314740"/>
                </a:lnTo>
                <a:lnTo>
                  <a:pt x="355620" y="2278288"/>
                </a:lnTo>
                <a:lnTo>
                  <a:pt x="383869" y="2242532"/>
                </a:lnTo>
                <a:lnTo>
                  <a:pt x="412970" y="2207438"/>
                </a:lnTo>
                <a:lnTo>
                  <a:pt x="442899" y="2172969"/>
                </a:lnTo>
                <a:lnTo>
                  <a:pt x="473632" y="2139089"/>
                </a:lnTo>
                <a:lnTo>
                  <a:pt x="505145" y="2105763"/>
                </a:lnTo>
                <a:lnTo>
                  <a:pt x="537412" y="2072955"/>
                </a:lnTo>
                <a:lnTo>
                  <a:pt x="570409" y="2040628"/>
                </a:lnTo>
                <a:lnTo>
                  <a:pt x="604112" y="2008748"/>
                </a:lnTo>
                <a:lnTo>
                  <a:pt x="638497" y="1977277"/>
                </a:lnTo>
                <a:lnTo>
                  <a:pt x="673539" y="1946181"/>
                </a:lnTo>
                <a:lnTo>
                  <a:pt x="709214" y="1915423"/>
                </a:lnTo>
                <a:lnTo>
                  <a:pt x="745496" y="1884967"/>
                </a:lnTo>
                <a:lnTo>
                  <a:pt x="782363" y="1854778"/>
                </a:lnTo>
                <a:lnTo>
                  <a:pt x="819788" y="1824819"/>
                </a:lnTo>
                <a:lnTo>
                  <a:pt x="857749" y="1795055"/>
                </a:lnTo>
                <a:lnTo>
                  <a:pt x="896220" y="1765450"/>
                </a:lnTo>
                <a:lnTo>
                  <a:pt x="935177" y="1735967"/>
                </a:lnTo>
                <a:lnTo>
                  <a:pt x="974612" y="1706560"/>
                </a:lnTo>
                <a:lnTo>
                  <a:pt x="1054720" y="1647899"/>
                </a:lnTo>
                <a:lnTo>
                  <a:pt x="1431677" y="1378705"/>
                </a:lnTo>
                <a:lnTo>
                  <a:pt x="1554737" y="1288942"/>
                </a:lnTo>
                <a:lnTo>
                  <a:pt x="1594431" y="1259043"/>
                </a:lnTo>
                <a:lnTo>
                  <a:pt x="1633624" y="1228569"/>
                </a:lnTo>
                <a:lnTo>
                  <a:pt x="1672094" y="1197383"/>
                </a:lnTo>
                <a:lnTo>
                  <a:pt x="1709621" y="1165351"/>
                </a:lnTo>
                <a:lnTo>
                  <a:pt x="1745982" y="1132338"/>
                </a:lnTo>
                <a:lnTo>
                  <a:pt x="1780957" y="1098207"/>
                </a:lnTo>
                <a:lnTo>
                  <a:pt x="1814326" y="1062824"/>
                </a:lnTo>
                <a:lnTo>
                  <a:pt x="1845866" y="1026053"/>
                </a:lnTo>
                <a:lnTo>
                  <a:pt x="1875356" y="987758"/>
                </a:lnTo>
                <a:lnTo>
                  <a:pt x="1902576" y="947805"/>
                </a:lnTo>
                <a:lnTo>
                  <a:pt x="1927792" y="905350"/>
                </a:lnTo>
                <a:lnTo>
                  <a:pt x="1950210" y="861872"/>
                </a:lnTo>
                <a:lnTo>
                  <a:pt x="1970115" y="817470"/>
                </a:lnTo>
                <a:lnTo>
                  <a:pt x="1987791" y="772244"/>
                </a:lnTo>
                <a:lnTo>
                  <a:pt x="2003524" y="726294"/>
                </a:lnTo>
                <a:lnTo>
                  <a:pt x="2017597" y="679719"/>
                </a:lnTo>
                <a:lnTo>
                  <a:pt x="2030297" y="632618"/>
                </a:lnTo>
                <a:lnTo>
                  <a:pt x="2041908" y="585092"/>
                </a:lnTo>
                <a:lnTo>
                  <a:pt x="2052714" y="537241"/>
                </a:lnTo>
                <a:lnTo>
                  <a:pt x="2063002" y="489163"/>
                </a:lnTo>
                <a:lnTo>
                  <a:pt x="2073054" y="440958"/>
                </a:lnTo>
                <a:lnTo>
                  <a:pt x="2083158" y="392727"/>
                </a:lnTo>
                <a:lnTo>
                  <a:pt x="2093596" y="344568"/>
                </a:lnTo>
                <a:lnTo>
                  <a:pt x="2104655" y="296581"/>
                </a:lnTo>
                <a:lnTo>
                  <a:pt x="2116619" y="248866"/>
                </a:lnTo>
                <a:lnTo>
                  <a:pt x="2129773" y="201523"/>
                </a:lnTo>
                <a:lnTo>
                  <a:pt x="2144401" y="154652"/>
                </a:lnTo>
                <a:lnTo>
                  <a:pt x="2160790" y="108351"/>
                </a:lnTo>
                <a:lnTo>
                  <a:pt x="2177507" y="66979"/>
                </a:lnTo>
                <a:lnTo>
                  <a:pt x="2196066" y="26462"/>
                </a:lnTo>
                <a:lnTo>
                  <a:pt x="4187613" y="0"/>
                </a:lnTo>
                <a:lnTo>
                  <a:pt x="4187613" y="1248747"/>
                </a:lnTo>
                <a:lnTo>
                  <a:pt x="4183667" y="1254359"/>
                </a:lnTo>
                <a:lnTo>
                  <a:pt x="4097649" y="1374966"/>
                </a:lnTo>
                <a:lnTo>
                  <a:pt x="4069298" y="1415261"/>
                </a:lnTo>
                <a:lnTo>
                  <a:pt x="4041411" y="1455732"/>
                </a:lnTo>
                <a:lnTo>
                  <a:pt x="4014170" y="1496455"/>
                </a:lnTo>
                <a:lnTo>
                  <a:pt x="3987758" y="1537508"/>
                </a:lnTo>
                <a:lnTo>
                  <a:pt x="3962354" y="1578968"/>
                </a:lnTo>
                <a:lnTo>
                  <a:pt x="3938143" y="1620912"/>
                </a:lnTo>
                <a:lnTo>
                  <a:pt x="3915305" y="1663417"/>
                </a:lnTo>
                <a:lnTo>
                  <a:pt x="3894018" y="1706572"/>
                </a:lnTo>
                <a:lnTo>
                  <a:pt x="3874478" y="1750419"/>
                </a:lnTo>
                <a:lnTo>
                  <a:pt x="3856853" y="1795071"/>
                </a:lnTo>
                <a:lnTo>
                  <a:pt x="3841329" y="1840594"/>
                </a:lnTo>
                <a:lnTo>
                  <a:pt x="3827455" y="1889181"/>
                </a:lnTo>
                <a:lnTo>
                  <a:pt x="3816238" y="1937719"/>
                </a:lnTo>
                <a:lnTo>
                  <a:pt x="3807562" y="1986213"/>
                </a:lnTo>
                <a:lnTo>
                  <a:pt x="3801310" y="2034668"/>
                </a:lnTo>
                <a:lnTo>
                  <a:pt x="3797366" y="2083087"/>
                </a:lnTo>
                <a:lnTo>
                  <a:pt x="3795614" y="2131478"/>
                </a:lnTo>
                <a:lnTo>
                  <a:pt x="3795938" y="2179843"/>
                </a:lnTo>
                <a:lnTo>
                  <a:pt x="3798222" y="2228188"/>
                </a:lnTo>
                <a:lnTo>
                  <a:pt x="3802349" y="2276517"/>
                </a:lnTo>
                <a:lnTo>
                  <a:pt x="3808203" y="2324836"/>
                </a:lnTo>
                <a:lnTo>
                  <a:pt x="3815668" y="2373150"/>
                </a:lnTo>
                <a:lnTo>
                  <a:pt x="3824464" y="2420642"/>
                </a:lnTo>
                <a:lnTo>
                  <a:pt x="3834618" y="2468240"/>
                </a:lnTo>
                <a:lnTo>
                  <a:pt x="3845947" y="2515642"/>
                </a:lnTo>
                <a:lnTo>
                  <a:pt x="3858414" y="2563158"/>
                </a:lnTo>
                <a:lnTo>
                  <a:pt x="3871885" y="2610692"/>
                </a:lnTo>
                <a:lnTo>
                  <a:pt x="3886248" y="2658248"/>
                </a:lnTo>
                <a:lnTo>
                  <a:pt x="3901393" y="2705830"/>
                </a:lnTo>
                <a:lnTo>
                  <a:pt x="3917211" y="2753444"/>
                </a:lnTo>
                <a:lnTo>
                  <a:pt x="3933590" y="2801093"/>
                </a:lnTo>
                <a:lnTo>
                  <a:pt x="3950421" y="2848782"/>
                </a:lnTo>
                <a:lnTo>
                  <a:pt x="3967593" y="2896517"/>
                </a:lnTo>
                <a:lnTo>
                  <a:pt x="3984995" y="2944301"/>
                </a:lnTo>
                <a:lnTo>
                  <a:pt x="4020051" y="3040035"/>
                </a:lnTo>
                <a:lnTo>
                  <a:pt x="4037484" y="3087996"/>
                </a:lnTo>
                <a:lnTo>
                  <a:pt x="4054706" y="3136024"/>
                </a:lnTo>
                <a:lnTo>
                  <a:pt x="4071607" y="3184124"/>
                </a:lnTo>
                <a:lnTo>
                  <a:pt x="4088076" y="3232302"/>
                </a:lnTo>
                <a:lnTo>
                  <a:pt x="4104004" y="3280561"/>
                </a:lnTo>
                <a:lnTo>
                  <a:pt x="4119280" y="3328907"/>
                </a:lnTo>
                <a:lnTo>
                  <a:pt x="4133793" y="3377344"/>
                </a:lnTo>
                <a:lnTo>
                  <a:pt x="4147433" y="3425876"/>
                </a:lnTo>
                <a:lnTo>
                  <a:pt x="4160091" y="3474509"/>
                </a:lnTo>
                <a:lnTo>
                  <a:pt x="4171655" y="3523246"/>
                </a:lnTo>
                <a:lnTo>
                  <a:pt x="4182015" y="3572093"/>
                </a:lnTo>
                <a:lnTo>
                  <a:pt x="4187613" y="3602394"/>
                </a:lnTo>
                <a:lnTo>
                  <a:pt x="4187613" y="4120576"/>
                </a:lnTo>
                <a:lnTo>
                  <a:pt x="4169718" y="4202011"/>
                </a:lnTo>
                <a:lnTo>
                  <a:pt x="4157848" y="4246371"/>
                </a:lnTo>
                <a:lnTo>
                  <a:pt x="4144605" y="4290430"/>
                </a:lnTo>
                <a:lnTo>
                  <a:pt x="4130015" y="4334160"/>
                </a:lnTo>
                <a:lnTo>
                  <a:pt x="4114102" y="4377536"/>
                </a:lnTo>
                <a:lnTo>
                  <a:pt x="4096891" y="4420532"/>
                </a:lnTo>
                <a:lnTo>
                  <a:pt x="4078407" y="4463121"/>
                </a:lnTo>
                <a:lnTo>
                  <a:pt x="4058674" y="4505276"/>
                </a:lnTo>
                <a:lnTo>
                  <a:pt x="4037716" y="4546973"/>
                </a:lnTo>
                <a:lnTo>
                  <a:pt x="4015560" y="4588184"/>
                </a:lnTo>
                <a:lnTo>
                  <a:pt x="3992228" y="4628883"/>
                </a:lnTo>
                <a:lnTo>
                  <a:pt x="3967747" y="4669045"/>
                </a:lnTo>
                <a:lnTo>
                  <a:pt x="3942140" y="4708642"/>
                </a:lnTo>
                <a:lnTo>
                  <a:pt x="3915433" y="4747648"/>
                </a:lnTo>
                <a:lnTo>
                  <a:pt x="3887650" y="4786038"/>
                </a:lnTo>
                <a:lnTo>
                  <a:pt x="3858815" y="4823786"/>
                </a:lnTo>
                <a:lnTo>
                  <a:pt x="3828954" y="4860864"/>
                </a:lnTo>
                <a:lnTo>
                  <a:pt x="3798091" y="4897246"/>
                </a:lnTo>
                <a:lnTo>
                  <a:pt x="3766251" y="4932907"/>
                </a:lnTo>
                <a:lnTo>
                  <a:pt x="3733458" y="4967820"/>
                </a:lnTo>
                <a:lnTo>
                  <a:pt x="3699738" y="5001959"/>
                </a:lnTo>
                <a:lnTo>
                  <a:pt x="3665114" y="5035298"/>
                </a:lnTo>
                <a:lnTo>
                  <a:pt x="3629612" y="5067810"/>
                </a:lnTo>
                <a:lnTo>
                  <a:pt x="3593256" y="5099470"/>
                </a:lnTo>
                <a:lnTo>
                  <a:pt x="3556071" y="5130250"/>
                </a:lnTo>
                <a:lnTo>
                  <a:pt x="3539223" y="5143499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753110" cy="1939289"/>
          </a:xfrm>
          <a:custGeom>
            <a:avLst/>
            <a:gdLst/>
            <a:ahLst/>
            <a:cxnLst/>
            <a:rect l="l" t="t" r="r" b="b"/>
            <a:pathLst>
              <a:path w="753110" h="1939289">
                <a:moveTo>
                  <a:pt x="0" y="1939202"/>
                </a:moveTo>
                <a:lnTo>
                  <a:pt x="0" y="0"/>
                </a:lnTo>
                <a:lnTo>
                  <a:pt x="451373" y="0"/>
                </a:lnTo>
                <a:lnTo>
                  <a:pt x="458185" y="3939"/>
                </a:lnTo>
                <a:lnTo>
                  <a:pt x="497837" y="32982"/>
                </a:lnTo>
                <a:lnTo>
                  <a:pt x="534223" y="65916"/>
                </a:lnTo>
                <a:lnTo>
                  <a:pt x="564229" y="98617"/>
                </a:lnTo>
                <a:lnTo>
                  <a:pt x="591738" y="134026"/>
                </a:lnTo>
                <a:lnTo>
                  <a:pt x="616815" y="171938"/>
                </a:lnTo>
                <a:lnTo>
                  <a:pt x="639529" y="212147"/>
                </a:lnTo>
                <a:lnTo>
                  <a:pt x="659947" y="254445"/>
                </a:lnTo>
                <a:lnTo>
                  <a:pt x="678135" y="298626"/>
                </a:lnTo>
                <a:lnTo>
                  <a:pt x="694160" y="344485"/>
                </a:lnTo>
                <a:lnTo>
                  <a:pt x="708089" y="391814"/>
                </a:lnTo>
                <a:lnTo>
                  <a:pt x="719989" y="440407"/>
                </a:lnTo>
                <a:lnTo>
                  <a:pt x="729928" y="490058"/>
                </a:lnTo>
                <a:lnTo>
                  <a:pt x="737971" y="540560"/>
                </a:lnTo>
                <a:lnTo>
                  <a:pt x="744187" y="591707"/>
                </a:lnTo>
                <a:lnTo>
                  <a:pt x="748642" y="643293"/>
                </a:lnTo>
                <a:lnTo>
                  <a:pt x="751403" y="695111"/>
                </a:lnTo>
                <a:lnTo>
                  <a:pt x="752537" y="746955"/>
                </a:lnTo>
                <a:lnTo>
                  <a:pt x="752111" y="798617"/>
                </a:lnTo>
                <a:lnTo>
                  <a:pt x="750193" y="849893"/>
                </a:lnTo>
                <a:lnTo>
                  <a:pt x="746848" y="900576"/>
                </a:lnTo>
                <a:lnTo>
                  <a:pt x="742144" y="950458"/>
                </a:lnTo>
                <a:lnTo>
                  <a:pt x="736148" y="999334"/>
                </a:lnTo>
                <a:lnTo>
                  <a:pt x="728927" y="1046997"/>
                </a:lnTo>
                <a:lnTo>
                  <a:pt x="720548" y="1093242"/>
                </a:lnTo>
                <a:lnTo>
                  <a:pt x="711078" y="1137860"/>
                </a:lnTo>
                <a:lnTo>
                  <a:pt x="700583" y="1180647"/>
                </a:lnTo>
                <a:lnTo>
                  <a:pt x="689132" y="1221396"/>
                </a:lnTo>
                <a:lnTo>
                  <a:pt x="676790" y="1259899"/>
                </a:lnTo>
                <a:lnTo>
                  <a:pt x="663625" y="1295952"/>
                </a:lnTo>
                <a:lnTo>
                  <a:pt x="644656" y="1342785"/>
                </a:lnTo>
                <a:lnTo>
                  <a:pt x="624337" y="1389267"/>
                </a:lnTo>
                <a:lnTo>
                  <a:pt x="602595" y="1435215"/>
                </a:lnTo>
                <a:lnTo>
                  <a:pt x="579354" y="1480445"/>
                </a:lnTo>
                <a:lnTo>
                  <a:pt x="554539" y="1524775"/>
                </a:lnTo>
                <a:lnTo>
                  <a:pt x="528075" y="1568022"/>
                </a:lnTo>
                <a:lnTo>
                  <a:pt x="499888" y="1610001"/>
                </a:lnTo>
                <a:lnTo>
                  <a:pt x="469902" y="1650530"/>
                </a:lnTo>
                <a:lnTo>
                  <a:pt x="438043" y="1689425"/>
                </a:lnTo>
                <a:lnTo>
                  <a:pt x="404235" y="1726504"/>
                </a:lnTo>
                <a:lnTo>
                  <a:pt x="368403" y="1761582"/>
                </a:lnTo>
                <a:lnTo>
                  <a:pt x="330473" y="1794478"/>
                </a:lnTo>
                <a:lnTo>
                  <a:pt x="290369" y="1825007"/>
                </a:lnTo>
                <a:lnTo>
                  <a:pt x="251032" y="1850838"/>
                </a:lnTo>
                <a:lnTo>
                  <a:pt x="209763" y="1873839"/>
                </a:lnTo>
                <a:lnTo>
                  <a:pt x="166879" y="1893864"/>
                </a:lnTo>
                <a:lnTo>
                  <a:pt x="122695" y="1910768"/>
                </a:lnTo>
                <a:lnTo>
                  <a:pt x="77529" y="1924404"/>
                </a:lnTo>
                <a:lnTo>
                  <a:pt x="31696" y="1934628"/>
                </a:lnTo>
                <a:lnTo>
                  <a:pt x="0" y="1939202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Jayani Bhatwadiya [MA902-Essay] 10th May 2021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9689E-F830-474F-BBA2-BC1580A25290}" type="datetime3">
              <a:rPr lang="en-US" smtClean="0"/>
              <a:t>10 May 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0964" y="492150"/>
            <a:ext cx="220207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1186B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1537" y="1146012"/>
            <a:ext cx="8585835" cy="334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Jayani Bhatwadiya [MA902-Essay] 10th May 2021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52AEE-62E1-42D2-821E-6AE7207D0627}" type="datetime3">
              <a:rPr lang="en-US" smtClean="0"/>
              <a:t>10 May 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f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erishnasuwal/breast-cancer-prediction-datase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1460" y="520700"/>
            <a:ext cx="5082540" cy="4622800"/>
          </a:xfrm>
          <a:custGeom>
            <a:avLst/>
            <a:gdLst/>
            <a:ahLst/>
            <a:cxnLst/>
            <a:rect l="l" t="t" r="r" b="b"/>
            <a:pathLst>
              <a:path w="5082540" h="4622800">
                <a:moveTo>
                  <a:pt x="5081943" y="3327400"/>
                </a:moveTo>
                <a:lnTo>
                  <a:pt x="5063604" y="3314700"/>
                </a:lnTo>
                <a:lnTo>
                  <a:pt x="5025479" y="3289300"/>
                </a:lnTo>
                <a:lnTo>
                  <a:pt x="4988052" y="3251200"/>
                </a:lnTo>
                <a:lnTo>
                  <a:pt x="4951488" y="3225800"/>
                </a:lnTo>
                <a:lnTo>
                  <a:pt x="4915992" y="3187700"/>
                </a:lnTo>
                <a:lnTo>
                  <a:pt x="4881753" y="3162300"/>
                </a:lnTo>
                <a:lnTo>
                  <a:pt x="4848949" y="3124200"/>
                </a:lnTo>
                <a:lnTo>
                  <a:pt x="4817770" y="3086100"/>
                </a:lnTo>
                <a:lnTo>
                  <a:pt x="4788420" y="3048000"/>
                </a:lnTo>
                <a:lnTo>
                  <a:pt x="4761065" y="3009900"/>
                </a:lnTo>
                <a:lnTo>
                  <a:pt x="4735398" y="2971800"/>
                </a:lnTo>
                <a:lnTo>
                  <a:pt x="4712335" y="2921000"/>
                </a:lnTo>
                <a:lnTo>
                  <a:pt x="4691621" y="2882900"/>
                </a:lnTo>
                <a:lnTo>
                  <a:pt x="4673054" y="2832100"/>
                </a:lnTo>
                <a:lnTo>
                  <a:pt x="4656379" y="2781300"/>
                </a:lnTo>
                <a:lnTo>
                  <a:pt x="4641393" y="2743200"/>
                </a:lnTo>
                <a:lnTo>
                  <a:pt x="4627854" y="2692400"/>
                </a:lnTo>
                <a:lnTo>
                  <a:pt x="4615548" y="2641600"/>
                </a:lnTo>
                <a:lnTo>
                  <a:pt x="4604245" y="2590800"/>
                </a:lnTo>
                <a:lnTo>
                  <a:pt x="4593704" y="2540000"/>
                </a:lnTo>
                <a:lnTo>
                  <a:pt x="4583696" y="2501900"/>
                </a:lnTo>
                <a:lnTo>
                  <a:pt x="4574019" y="2451100"/>
                </a:lnTo>
                <a:lnTo>
                  <a:pt x="4563999" y="2400300"/>
                </a:lnTo>
                <a:lnTo>
                  <a:pt x="4554232" y="2349500"/>
                </a:lnTo>
                <a:lnTo>
                  <a:pt x="4544657" y="2298700"/>
                </a:lnTo>
                <a:lnTo>
                  <a:pt x="4535233" y="2247900"/>
                </a:lnTo>
                <a:lnTo>
                  <a:pt x="4516691" y="2146300"/>
                </a:lnTo>
                <a:lnTo>
                  <a:pt x="4498276" y="2044700"/>
                </a:lnTo>
                <a:lnTo>
                  <a:pt x="4489005" y="1993900"/>
                </a:lnTo>
                <a:lnTo>
                  <a:pt x="4479633" y="1943100"/>
                </a:lnTo>
                <a:lnTo>
                  <a:pt x="4470120" y="1905000"/>
                </a:lnTo>
                <a:lnTo>
                  <a:pt x="4460430" y="1854200"/>
                </a:lnTo>
                <a:lnTo>
                  <a:pt x="4450524" y="1803400"/>
                </a:lnTo>
                <a:lnTo>
                  <a:pt x="4440339" y="1752600"/>
                </a:lnTo>
                <a:lnTo>
                  <a:pt x="4429849" y="1714500"/>
                </a:lnTo>
                <a:lnTo>
                  <a:pt x="4419016" y="1663700"/>
                </a:lnTo>
                <a:lnTo>
                  <a:pt x="4407776" y="1612900"/>
                </a:lnTo>
                <a:lnTo>
                  <a:pt x="4396117" y="1574800"/>
                </a:lnTo>
                <a:lnTo>
                  <a:pt x="4383964" y="1524000"/>
                </a:lnTo>
                <a:lnTo>
                  <a:pt x="4371302" y="1485900"/>
                </a:lnTo>
                <a:lnTo>
                  <a:pt x="4358068" y="1435100"/>
                </a:lnTo>
                <a:lnTo>
                  <a:pt x="4344238" y="1397000"/>
                </a:lnTo>
                <a:lnTo>
                  <a:pt x="4329760" y="1346200"/>
                </a:lnTo>
                <a:lnTo>
                  <a:pt x="4314596" y="1308100"/>
                </a:lnTo>
                <a:lnTo>
                  <a:pt x="4298696" y="1257300"/>
                </a:lnTo>
                <a:lnTo>
                  <a:pt x="4282021" y="1219200"/>
                </a:lnTo>
                <a:lnTo>
                  <a:pt x="4264533" y="1181100"/>
                </a:lnTo>
                <a:lnTo>
                  <a:pt x="4246194" y="1143000"/>
                </a:lnTo>
                <a:lnTo>
                  <a:pt x="4226941" y="1092200"/>
                </a:lnTo>
                <a:lnTo>
                  <a:pt x="4206760" y="1054100"/>
                </a:lnTo>
                <a:lnTo>
                  <a:pt x="4185577" y="1016000"/>
                </a:lnTo>
                <a:lnTo>
                  <a:pt x="4163377" y="977900"/>
                </a:lnTo>
                <a:lnTo>
                  <a:pt x="4140111" y="939800"/>
                </a:lnTo>
                <a:lnTo>
                  <a:pt x="4115727" y="901700"/>
                </a:lnTo>
                <a:lnTo>
                  <a:pt x="4090200" y="863600"/>
                </a:lnTo>
                <a:lnTo>
                  <a:pt x="4063466" y="825500"/>
                </a:lnTo>
                <a:lnTo>
                  <a:pt x="4035488" y="787400"/>
                </a:lnTo>
                <a:lnTo>
                  <a:pt x="4006240" y="749300"/>
                </a:lnTo>
                <a:lnTo>
                  <a:pt x="3975671" y="711200"/>
                </a:lnTo>
                <a:lnTo>
                  <a:pt x="3943731" y="673100"/>
                </a:lnTo>
                <a:lnTo>
                  <a:pt x="3910380" y="635000"/>
                </a:lnTo>
                <a:lnTo>
                  <a:pt x="3875582" y="596900"/>
                </a:lnTo>
                <a:lnTo>
                  <a:pt x="3839299" y="571500"/>
                </a:lnTo>
                <a:lnTo>
                  <a:pt x="3801478" y="533400"/>
                </a:lnTo>
                <a:lnTo>
                  <a:pt x="3762070" y="495300"/>
                </a:lnTo>
                <a:lnTo>
                  <a:pt x="3721062" y="469900"/>
                </a:lnTo>
                <a:lnTo>
                  <a:pt x="3678377" y="431800"/>
                </a:lnTo>
                <a:lnTo>
                  <a:pt x="3633990" y="406400"/>
                </a:lnTo>
                <a:lnTo>
                  <a:pt x="3587864" y="368300"/>
                </a:lnTo>
                <a:lnTo>
                  <a:pt x="3545052" y="342900"/>
                </a:lnTo>
                <a:lnTo>
                  <a:pt x="3457714" y="292100"/>
                </a:lnTo>
                <a:lnTo>
                  <a:pt x="3322764" y="215900"/>
                </a:lnTo>
                <a:lnTo>
                  <a:pt x="3276816" y="203200"/>
                </a:lnTo>
                <a:lnTo>
                  <a:pt x="3183610" y="152400"/>
                </a:lnTo>
                <a:lnTo>
                  <a:pt x="3088805" y="127000"/>
                </a:lnTo>
                <a:lnTo>
                  <a:pt x="3040850" y="101600"/>
                </a:lnTo>
                <a:lnTo>
                  <a:pt x="2797492" y="38100"/>
                </a:lnTo>
                <a:lnTo>
                  <a:pt x="2748115" y="38100"/>
                </a:lnTo>
                <a:lnTo>
                  <a:pt x="2648788" y="12700"/>
                </a:lnTo>
                <a:lnTo>
                  <a:pt x="2598890" y="12700"/>
                </a:lnTo>
                <a:lnTo>
                  <a:pt x="2548852" y="0"/>
                </a:lnTo>
                <a:lnTo>
                  <a:pt x="2096211" y="0"/>
                </a:lnTo>
                <a:lnTo>
                  <a:pt x="2046058" y="12700"/>
                </a:lnTo>
                <a:lnTo>
                  <a:pt x="1996020" y="12700"/>
                </a:lnTo>
                <a:lnTo>
                  <a:pt x="1946109" y="25400"/>
                </a:lnTo>
                <a:lnTo>
                  <a:pt x="1896351" y="25400"/>
                </a:lnTo>
                <a:lnTo>
                  <a:pt x="1459064" y="139700"/>
                </a:lnTo>
                <a:lnTo>
                  <a:pt x="1412049" y="165100"/>
                </a:lnTo>
                <a:lnTo>
                  <a:pt x="1365427" y="177800"/>
                </a:lnTo>
                <a:lnTo>
                  <a:pt x="1319225" y="203200"/>
                </a:lnTo>
                <a:lnTo>
                  <a:pt x="1275435" y="228600"/>
                </a:lnTo>
                <a:lnTo>
                  <a:pt x="1232077" y="241300"/>
                </a:lnTo>
                <a:lnTo>
                  <a:pt x="1104696" y="317500"/>
                </a:lnTo>
                <a:lnTo>
                  <a:pt x="1022223" y="368300"/>
                </a:lnTo>
                <a:lnTo>
                  <a:pt x="941857" y="419100"/>
                </a:lnTo>
                <a:lnTo>
                  <a:pt x="902512" y="457200"/>
                </a:lnTo>
                <a:lnTo>
                  <a:pt x="863752" y="482600"/>
                </a:lnTo>
                <a:lnTo>
                  <a:pt x="825601" y="508000"/>
                </a:lnTo>
                <a:lnTo>
                  <a:pt x="788073" y="546100"/>
                </a:lnTo>
                <a:lnTo>
                  <a:pt x="751166" y="571500"/>
                </a:lnTo>
                <a:lnTo>
                  <a:pt x="714933" y="609600"/>
                </a:lnTo>
                <a:lnTo>
                  <a:pt x="679361" y="635000"/>
                </a:lnTo>
                <a:lnTo>
                  <a:pt x="644486" y="673100"/>
                </a:lnTo>
                <a:lnTo>
                  <a:pt x="610323" y="711200"/>
                </a:lnTo>
                <a:lnTo>
                  <a:pt x="576884" y="749300"/>
                </a:lnTo>
                <a:lnTo>
                  <a:pt x="544195" y="774700"/>
                </a:lnTo>
                <a:lnTo>
                  <a:pt x="512279" y="812800"/>
                </a:lnTo>
                <a:lnTo>
                  <a:pt x="481126" y="850900"/>
                </a:lnTo>
                <a:lnTo>
                  <a:pt x="450786" y="889000"/>
                </a:lnTo>
                <a:lnTo>
                  <a:pt x="421259" y="927100"/>
                </a:lnTo>
                <a:lnTo>
                  <a:pt x="392569" y="965200"/>
                </a:lnTo>
                <a:lnTo>
                  <a:pt x="364731" y="1016000"/>
                </a:lnTo>
                <a:lnTo>
                  <a:pt x="337769" y="1054100"/>
                </a:lnTo>
                <a:lnTo>
                  <a:pt x="311696" y="1092200"/>
                </a:lnTo>
                <a:lnTo>
                  <a:pt x="286537" y="1130300"/>
                </a:lnTo>
                <a:lnTo>
                  <a:pt x="262305" y="1168400"/>
                </a:lnTo>
                <a:lnTo>
                  <a:pt x="239001" y="1219200"/>
                </a:lnTo>
                <a:lnTo>
                  <a:pt x="216674" y="1257300"/>
                </a:lnTo>
                <a:lnTo>
                  <a:pt x="195326" y="1308100"/>
                </a:lnTo>
                <a:lnTo>
                  <a:pt x="174967" y="1346200"/>
                </a:lnTo>
                <a:lnTo>
                  <a:pt x="155638" y="1384300"/>
                </a:lnTo>
                <a:lnTo>
                  <a:pt x="137337" y="1435100"/>
                </a:lnTo>
                <a:lnTo>
                  <a:pt x="120091" y="1473200"/>
                </a:lnTo>
                <a:lnTo>
                  <a:pt x="103911" y="1524000"/>
                </a:lnTo>
                <a:lnTo>
                  <a:pt x="88811" y="1574800"/>
                </a:lnTo>
                <a:lnTo>
                  <a:pt x="74828" y="1612900"/>
                </a:lnTo>
                <a:lnTo>
                  <a:pt x="61976" y="1663700"/>
                </a:lnTo>
                <a:lnTo>
                  <a:pt x="50253" y="1714500"/>
                </a:lnTo>
                <a:lnTo>
                  <a:pt x="39700" y="1752600"/>
                </a:lnTo>
                <a:lnTo>
                  <a:pt x="30327" y="1803400"/>
                </a:lnTo>
                <a:lnTo>
                  <a:pt x="22136" y="1854200"/>
                </a:lnTo>
                <a:lnTo>
                  <a:pt x="15176" y="1905000"/>
                </a:lnTo>
                <a:lnTo>
                  <a:pt x="9436" y="1943100"/>
                </a:lnTo>
                <a:lnTo>
                  <a:pt x="5105" y="1993900"/>
                </a:lnTo>
                <a:lnTo>
                  <a:pt x="2095" y="2044700"/>
                </a:lnTo>
                <a:lnTo>
                  <a:pt x="393" y="2095500"/>
                </a:lnTo>
                <a:lnTo>
                  <a:pt x="0" y="2133600"/>
                </a:lnTo>
                <a:lnTo>
                  <a:pt x="889" y="2184400"/>
                </a:lnTo>
                <a:lnTo>
                  <a:pt x="3060" y="2235200"/>
                </a:lnTo>
                <a:lnTo>
                  <a:pt x="6489" y="2286000"/>
                </a:lnTo>
                <a:lnTo>
                  <a:pt x="11176" y="2324100"/>
                </a:lnTo>
                <a:lnTo>
                  <a:pt x="17094" y="2374900"/>
                </a:lnTo>
                <a:lnTo>
                  <a:pt x="24231" y="2425700"/>
                </a:lnTo>
                <a:lnTo>
                  <a:pt x="32588" y="2463800"/>
                </a:lnTo>
                <a:lnTo>
                  <a:pt x="42138" y="2514600"/>
                </a:lnTo>
                <a:lnTo>
                  <a:pt x="52870" y="2565400"/>
                </a:lnTo>
                <a:lnTo>
                  <a:pt x="64782" y="2603500"/>
                </a:lnTo>
                <a:lnTo>
                  <a:pt x="77838" y="2654300"/>
                </a:lnTo>
                <a:lnTo>
                  <a:pt x="92049" y="2705100"/>
                </a:lnTo>
                <a:lnTo>
                  <a:pt x="107403" y="2743200"/>
                </a:lnTo>
                <a:lnTo>
                  <a:pt x="123863" y="2794000"/>
                </a:lnTo>
                <a:lnTo>
                  <a:pt x="141439" y="2832100"/>
                </a:lnTo>
                <a:lnTo>
                  <a:pt x="160096" y="2882900"/>
                </a:lnTo>
                <a:lnTo>
                  <a:pt x="179844" y="2921000"/>
                </a:lnTo>
                <a:lnTo>
                  <a:pt x="200660" y="2959100"/>
                </a:lnTo>
                <a:lnTo>
                  <a:pt x="222529" y="3009900"/>
                </a:lnTo>
                <a:lnTo>
                  <a:pt x="245440" y="3048000"/>
                </a:lnTo>
                <a:lnTo>
                  <a:pt x="269392" y="3086100"/>
                </a:lnTo>
                <a:lnTo>
                  <a:pt x="294347" y="3124200"/>
                </a:lnTo>
                <a:lnTo>
                  <a:pt x="320306" y="3162300"/>
                </a:lnTo>
                <a:lnTo>
                  <a:pt x="347256" y="3213100"/>
                </a:lnTo>
                <a:lnTo>
                  <a:pt x="375196" y="3251200"/>
                </a:lnTo>
                <a:lnTo>
                  <a:pt x="404088" y="3276600"/>
                </a:lnTo>
                <a:lnTo>
                  <a:pt x="433933" y="3314700"/>
                </a:lnTo>
                <a:lnTo>
                  <a:pt x="464718" y="3352800"/>
                </a:lnTo>
                <a:lnTo>
                  <a:pt x="496430" y="3390900"/>
                </a:lnTo>
                <a:lnTo>
                  <a:pt x="529056" y="3429000"/>
                </a:lnTo>
                <a:lnTo>
                  <a:pt x="562571" y="3454400"/>
                </a:lnTo>
                <a:lnTo>
                  <a:pt x="596988" y="3492500"/>
                </a:lnTo>
                <a:lnTo>
                  <a:pt x="632269" y="3517900"/>
                </a:lnTo>
                <a:lnTo>
                  <a:pt x="668413" y="3543300"/>
                </a:lnTo>
                <a:lnTo>
                  <a:pt x="705408" y="3581400"/>
                </a:lnTo>
                <a:lnTo>
                  <a:pt x="743242" y="3606800"/>
                </a:lnTo>
                <a:lnTo>
                  <a:pt x="781888" y="3632200"/>
                </a:lnTo>
                <a:lnTo>
                  <a:pt x="821359" y="3657600"/>
                </a:lnTo>
                <a:lnTo>
                  <a:pt x="861606" y="3683000"/>
                </a:lnTo>
                <a:lnTo>
                  <a:pt x="902652" y="3708400"/>
                </a:lnTo>
                <a:lnTo>
                  <a:pt x="944460" y="3721100"/>
                </a:lnTo>
                <a:lnTo>
                  <a:pt x="987031" y="3746500"/>
                </a:lnTo>
                <a:lnTo>
                  <a:pt x="1030338" y="3771900"/>
                </a:lnTo>
                <a:lnTo>
                  <a:pt x="1074381" y="3784600"/>
                </a:lnTo>
                <a:lnTo>
                  <a:pt x="1169492" y="3822700"/>
                </a:lnTo>
                <a:lnTo>
                  <a:pt x="1201674" y="3822700"/>
                </a:lnTo>
                <a:lnTo>
                  <a:pt x="1499044" y="3898900"/>
                </a:lnTo>
                <a:lnTo>
                  <a:pt x="1549704" y="3898900"/>
                </a:lnTo>
                <a:lnTo>
                  <a:pt x="1600581" y="3911600"/>
                </a:lnTo>
                <a:lnTo>
                  <a:pt x="1651609" y="3911600"/>
                </a:lnTo>
                <a:lnTo>
                  <a:pt x="1702765" y="3924300"/>
                </a:lnTo>
                <a:lnTo>
                  <a:pt x="1754009" y="3924300"/>
                </a:lnTo>
                <a:lnTo>
                  <a:pt x="1805292" y="3937000"/>
                </a:lnTo>
                <a:lnTo>
                  <a:pt x="1856587" y="3937000"/>
                </a:lnTo>
                <a:lnTo>
                  <a:pt x="1907844" y="3949700"/>
                </a:lnTo>
                <a:lnTo>
                  <a:pt x="1959025" y="3949700"/>
                </a:lnTo>
                <a:lnTo>
                  <a:pt x="2010092" y="3962400"/>
                </a:lnTo>
                <a:lnTo>
                  <a:pt x="2060994" y="3962400"/>
                </a:lnTo>
                <a:lnTo>
                  <a:pt x="2111705" y="3975100"/>
                </a:lnTo>
                <a:lnTo>
                  <a:pt x="2162187" y="3975100"/>
                </a:lnTo>
                <a:lnTo>
                  <a:pt x="2262263" y="4000500"/>
                </a:lnTo>
                <a:lnTo>
                  <a:pt x="2311781" y="4000500"/>
                </a:lnTo>
                <a:lnTo>
                  <a:pt x="2650159" y="4089400"/>
                </a:lnTo>
                <a:lnTo>
                  <a:pt x="2697823" y="4114800"/>
                </a:lnTo>
                <a:lnTo>
                  <a:pt x="2744660" y="4127500"/>
                </a:lnTo>
                <a:lnTo>
                  <a:pt x="2790634" y="4152900"/>
                </a:lnTo>
                <a:lnTo>
                  <a:pt x="2835719" y="4178300"/>
                </a:lnTo>
                <a:lnTo>
                  <a:pt x="2879839" y="4203700"/>
                </a:lnTo>
                <a:lnTo>
                  <a:pt x="2922955" y="4229100"/>
                </a:lnTo>
                <a:lnTo>
                  <a:pt x="2965018" y="4254500"/>
                </a:lnTo>
                <a:lnTo>
                  <a:pt x="3005988" y="4292600"/>
                </a:lnTo>
                <a:lnTo>
                  <a:pt x="3045815" y="4330700"/>
                </a:lnTo>
                <a:lnTo>
                  <a:pt x="3082010" y="4356100"/>
                </a:lnTo>
                <a:lnTo>
                  <a:pt x="3116415" y="4394200"/>
                </a:lnTo>
                <a:lnTo>
                  <a:pt x="3149219" y="4432300"/>
                </a:lnTo>
                <a:lnTo>
                  <a:pt x="3180575" y="4470400"/>
                </a:lnTo>
                <a:lnTo>
                  <a:pt x="3210610" y="4508500"/>
                </a:lnTo>
                <a:lnTo>
                  <a:pt x="3239516" y="4546600"/>
                </a:lnTo>
                <a:lnTo>
                  <a:pt x="3267418" y="4597400"/>
                </a:lnTo>
                <a:lnTo>
                  <a:pt x="3282835" y="4622800"/>
                </a:lnTo>
                <a:lnTo>
                  <a:pt x="5081943" y="4622800"/>
                </a:lnTo>
                <a:lnTo>
                  <a:pt x="5081943" y="3327400"/>
                </a:lnTo>
                <a:close/>
              </a:path>
              <a:path w="5082540" h="4622800">
                <a:moveTo>
                  <a:pt x="5081943" y="880846"/>
                </a:moveTo>
                <a:lnTo>
                  <a:pt x="5037683" y="848931"/>
                </a:lnTo>
                <a:lnTo>
                  <a:pt x="4995049" y="823239"/>
                </a:lnTo>
                <a:lnTo>
                  <a:pt x="4951412" y="802030"/>
                </a:lnTo>
                <a:lnTo>
                  <a:pt x="4907165" y="786015"/>
                </a:lnTo>
                <a:lnTo>
                  <a:pt x="4862652" y="775881"/>
                </a:lnTo>
                <a:lnTo>
                  <a:pt x="4818253" y="772350"/>
                </a:lnTo>
                <a:lnTo>
                  <a:pt x="4780229" y="775157"/>
                </a:lnTo>
                <a:lnTo>
                  <a:pt x="4742789" y="783882"/>
                </a:lnTo>
                <a:lnTo>
                  <a:pt x="4706188" y="798969"/>
                </a:lnTo>
                <a:lnTo>
                  <a:pt x="4670666" y="820877"/>
                </a:lnTo>
                <a:lnTo>
                  <a:pt x="4637468" y="849452"/>
                </a:lnTo>
                <a:lnTo>
                  <a:pt x="4611205" y="881240"/>
                </a:lnTo>
                <a:lnTo>
                  <a:pt x="4591443" y="915885"/>
                </a:lnTo>
                <a:lnTo>
                  <a:pt x="4577753" y="952995"/>
                </a:lnTo>
                <a:lnTo>
                  <a:pt x="4569701" y="992225"/>
                </a:lnTo>
                <a:lnTo>
                  <a:pt x="4566869" y="1033195"/>
                </a:lnTo>
                <a:lnTo>
                  <a:pt x="4568825" y="1075563"/>
                </a:lnTo>
                <a:lnTo>
                  <a:pt x="4575137" y="1118933"/>
                </a:lnTo>
                <a:lnTo>
                  <a:pt x="4585373" y="1162951"/>
                </a:lnTo>
                <a:lnTo>
                  <a:pt x="4599102" y="1207262"/>
                </a:lnTo>
                <a:lnTo>
                  <a:pt x="4615891" y="1251483"/>
                </a:lnTo>
                <a:lnTo>
                  <a:pt x="4635335" y="1295260"/>
                </a:lnTo>
                <a:lnTo>
                  <a:pt x="4656975" y="1338224"/>
                </a:lnTo>
                <a:lnTo>
                  <a:pt x="4680394" y="1379994"/>
                </a:lnTo>
                <a:lnTo>
                  <a:pt x="4705172" y="1420228"/>
                </a:lnTo>
                <a:lnTo>
                  <a:pt x="4730864" y="1458556"/>
                </a:lnTo>
                <a:lnTo>
                  <a:pt x="4757051" y="1494599"/>
                </a:lnTo>
                <a:lnTo>
                  <a:pt x="4783302" y="1527987"/>
                </a:lnTo>
                <a:lnTo>
                  <a:pt x="4809185" y="1558378"/>
                </a:lnTo>
                <a:lnTo>
                  <a:pt x="4858131" y="1608658"/>
                </a:lnTo>
                <a:lnTo>
                  <a:pt x="4895875" y="1640852"/>
                </a:lnTo>
                <a:lnTo>
                  <a:pt x="4936579" y="1670113"/>
                </a:lnTo>
                <a:lnTo>
                  <a:pt x="4979733" y="1695119"/>
                </a:lnTo>
                <a:lnTo>
                  <a:pt x="5024831" y="1714588"/>
                </a:lnTo>
                <a:lnTo>
                  <a:pt x="5071389" y="1727225"/>
                </a:lnTo>
                <a:lnTo>
                  <a:pt x="5081943" y="1728228"/>
                </a:lnTo>
                <a:lnTo>
                  <a:pt x="5081943" y="880846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80016" y="1077815"/>
            <a:ext cx="5501900" cy="20415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400" b="1" spc="335" dirty="0">
                <a:solidFill>
                  <a:srgbClr val="31186B"/>
                </a:solidFill>
                <a:latin typeface="Book Antiqua"/>
                <a:cs typeface="Book Antiqua"/>
              </a:rPr>
              <a:t>Breast </a:t>
            </a:r>
            <a:r>
              <a:rPr sz="4400" b="1" spc="250" dirty="0">
                <a:solidFill>
                  <a:srgbClr val="31186B"/>
                </a:solidFill>
                <a:latin typeface="Book Antiqua"/>
                <a:cs typeface="Book Antiqua"/>
              </a:rPr>
              <a:t>Cancer </a:t>
            </a:r>
            <a:r>
              <a:rPr sz="4400" b="1" spc="254" dirty="0">
                <a:solidFill>
                  <a:srgbClr val="31186B"/>
                </a:solidFill>
                <a:latin typeface="Book Antiqua"/>
                <a:cs typeface="Book Antiqua"/>
              </a:rPr>
              <a:t> </a:t>
            </a:r>
            <a:r>
              <a:rPr sz="4400" b="1" spc="240" dirty="0">
                <a:solidFill>
                  <a:srgbClr val="31186B"/>
                </a:solidFill>
                <a:latin typeface="Book Antiqua"/>
                <a:cs typeface="Book Antiqua"/>
              </a:rPr>
              <a:t>Detection </a:t>
            </a:r>
            <a:r>
              <a:rPr lang="en-US" sz="4400" b="1" spc="204" dirty="0">
                <a:solidFill>
                  <a:srgbClr val="31186B"/>
                </a:solidFill>
                <a:latin typeface="Book Antiqua"/>
                <a:cs typeface="Book Antiqua"/>
              </a:rPr>
              <a:t>using Machine Learning</a:t>
            </a:r>
            <a:endParaRPr sz="4400" dirty="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7450" y="3683688"/>
            <a:ext cx="4220845" cy="145379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b="1" dirty="0">
                <a:latin typeface="Book Antiqua"/>
                <a:cs typeface="Book Antiqua"/>
              </a:rPr>
              <a:t>Jayani Bhatwadiya </a:t>
            </a: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b="1" dirty="0" err="1">
                <a:latin typeface="Book Antiqua"/>
                <a:cs typeface="Book Antiqua"/>
              </a:rPr>
              <a:t>Msc</a:t>
            </a:r>
            <a:r>
              <a:rPr lang="en-US" sz="1400" b="1" dirty="0">
                <a:latin typeface="Book Antiqua"/>
                <a:cs typeface="Book Antiqua"/>
              </a:rPr>
              <a:t>. Data Science</a:t>
            </a: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b="1" i="0" dirty="0">
                <a:solidFill>
                  <a:srgbClr val="1B1B1B"/>
                </a:solidFill>
                <a:effectLst/>
                <a:latin typeface="Book Antiqua"/>
              </a:rPr>
              <a:t>Email: jb20998@essex.ac.uk</a:t>
            </a:r>
            <a:endParaRPr lang="en-US" sz="1400" b="1" dirty="0">
              <a:latin typeface="Book Antiqua"/>
              <a:cs typeface="Book Antiqua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b="1" dirty="0">
                <a:latin typeface="Book Antiqua"/>
                <a:cs typeface="Book Antiqua"/>
              </a:rPr>
              <a:t>Department of Mathematical Science</a:t>
            </a: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b="1" dirty="0">
                <a:latin typeface="Book Antiqua"/>
                <a:cs typeface="Book Antiqua"/>
              </a:rPr>
              <a:t>Date : 10</a:t>
            </a:r>
            <a:r>
              <a:rPr lang="en-US" sz="1400" b="1" baseline="30000" dirty="0">
                <a:latin typeface="Book Antiqua"/>
                <a:cs typeface="Book Antiqua"/>
              </a:rPr>
              <a:t>th</a:t>
            </a:r>
            <a:r>
              <a:rPr lang="en-US" sz="1400" b="1" dirty="0">
                <a:latin typeface="Book Antiqua"/>
                <a:cs typeface="Book Antiqua"/>
              </a:rPr>
              <a:t> May, Monday, 2021</a:t>
            </a: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endParaRPr sz="1400" dirty="0">
              <a:latin typeface="Book Antiqua"/>
              <a:cs typeface="Book Antiqu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480015" cy="5143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5BB6E-5846-45E9-B571-79CDC5DB9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0"/>
            <a:ext cx="2667000" cy="6342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4482" y="0"/>
            <a:ext cx="2789555" cy="2437130"/>
          </a:xfrm>
          <a:custGeom>
            <a:avLst/>
            <a:gdLst/>
            <a:ahLst/>
            <a:cxnLst/>
            <a:rect l="l" t="t" r="r" b="b"/>
            <a:pathLst>
              <a:path w="2789554" h="2437130">
                <a:moveTo>
                  <a:pt x="2624387" y="2436644"/>
                </a:moveTo>
                <a:lnTo>
                  <a:pt x="2575705" y="2434845"/>
                </a:lnTo>
                <a:lnTo>
                  <a:pt x="2527235" y="2430533"/>
                </a:lnTo>
                <a:lnTo>
                  <a:pt x="2479100" y="2423750"/>
                </a:lnTo>
                <a:lnTo>
                  <a:pt x="2431427" y="2414536"/>
                </a:lnTo>
                <a:lnTo>
                  <a:pt x="2384338" y="2402929"/>
                </a:lnTo>
                <a:lnTo>
                  <a:pt x="2337959" y="2388970"/>
                </a:lnTo>
                <a:lnTo>
                  <a:pt x="2292414" y="2372698"/>
                </a:lnTo>
                <a:lnTo>
                  <a:pt x="2247828" y="2354153"/>
                </a:lnTo>
                <a:lnTo>
                  <a:pt x="2204325" y="2333376"/>
                </a:lnTo>
                <a:lnTo>
                  <a:pt x="2162030" y="2310405"/>
                </a:lnTo>
                <a:lnTo>
                  <a:pt x="2121067" y="2285281"/>
                </a:lnTo>
                <a:lnTo>
                  <a:pt x="2078675" y="2255928"/>
                </a:lnTo>
                <a:lnTo>
                  <a:pt x="2038120" y="2224185"/>
                </a:lnTo>
                <a:lnTo>
                  <a:pt x="1999556" y="2190100"/>
                </a:lnTo>
                <a:lnTo>
                  <a:pt x="1963137" y="2153722"/>
                </a:lnTo>
                <a:lnTo>
                  <a:pt x="1929020" y="2115102"/>
                </a:lnTo>
                <a:lnTo>
                  <a:pt x="1897356" y="2074287"/>
                </a:lnTo>
                <a:lnTo>
                  <a:pt x="1868303" y="2031328"/>
                </a:lnTo>
                <a:lnTo>
                  <a:pt x="1842013" y="1986273"/>
                </a:lnTo>
                <a:lnTo>
                  <a:pt x="1818641" y="1939172"/>
                </a:lnTo>
                <a:lnTo>
                  <a:pt x="1799475" y="1893868"/>
                </a:lnTo>
                <a:lnTo>
                  <a:pt x="1782474" y="1847616"/>
                </a:lnTo>
                <a:lnTo>
                  <a:pt x="1767339" y="1800551"/>
                </a:lnTo>
                <a:lnTo>
                  <a:pt x="1753772" y="1752808"/>
                </a:lnTo>
                <a:lnTo>
                  <a:pt x="1741473" y="1704521"/>
                </a:lnTo>
                <a:lnTo>
                  <a:pt x="1730144" y="1655825"/>
                </a:lnTo>
                <a:lnTo>
                  <a:pt x="1719487" y="1606855"/>
                </a:lnTo>
                <a:lnTo>
                  <a:pt x="1709202" y="1557745"/>
                </a:lnTo>
                <a:lnTo>
                  <a:pt x="1698990" y="1508631"/>
                </a:lnTo>
                <a:lnTo>
                  <a:pt x="1688554" y="1459647"/>
                </a:lnTo>
                <a:lnTo>
                  <a:pt x="1677593" y="1410927"/>
                </a:lnTo>
                <a:lnTo>
                  <a:pt x="1665811" y="1362607"/>
                </a:lnTo>
                <a:lnTo>
                  <a:pt x="1652907" y="1314821"/>
                </a:lnTo>
                <a:lnTo>
                  <a:pt x="1638583" y="1267704"/>
                </a:lnTo>
                <a:lnTo>
                  <a:pt x="1622540" y="1221391"/>
                </a:lnTo>
                <a:lnTo>
                  <a:pt x="1604479" y="1176016"/>
                </a:lnTo>
                <a:lnTo>
                  <a:pt x="1584103" y="1131715"/>
                </a:lnTo>
                <a:lnTo>
                  <a:pt x="1561111" y="1088621"/>
                </a:lnTo>
                <a:lnTo>
                  <a:pt x="1535366" y="1046907"/>
                </a:lnTo>
                <a:lnTo>
                  <a:pt x="1507542" y="1007526"/>
                </a:lnTo>
                <a:lnTo>
                  <a:pt x="1477751" y="970351"/>
                </a:lnTo>
                <a:lnTo>
                  <a:pt x="1446102" y="935252"/>
                </a:lnTo>
                <a:lnTo>
                  <a:pt x="1412702" y="902101"/>
                </a:lnTo>
                <a:lnTo>
                  <a:pt x="1377663" y="870769"/>
                </a:lnTo>
                <a:lnTo>
                  <a:pt x="1341092" y="841128"/>
                </a:lnTo>
                <a:lnTo>
                  <a:pt x="1303099" y="813049"/>
                </a:lnTo>
                <a:lnTo>
                  <a:pt x="1263794" y="786403"/>
                </a:lnTo>
                <a:lnTo>
                  <a:pt x="1223459" y="761165"/>
                </a:lnTo>
                <a:lnTo>
                  <a:pt x="1182039" y="737095"/>
                </a:lnTo>
                <a:lnTo>
                  <a:pt x="1139641" y="714065"/>
                </a:lnTo>
                <a:lnTo>
                  <a:pt x="1096374" y="691948"/>
                </a:lnTo>
                <a:lnTo>
                  <a:pt x="1052345" y="670617"/>
                </a:lnTo>
                <a:lnTo>
                  <a:pt x="1007662" y="649944"/>
                </a:lnTo>
                <a:lnTo>
                  <a:pt x="962433" y="629804"/>
                </a:lnTo>
                <a:lnTo>
                  <a:pt x="916766" y="610069"/>
                </a:lnTo>
                <a:lnTo>
                  <a:pt x="731871" y="532636"/>
                </a:lnTo>
                <a:lnTo>
                  <a:pt x="639598" y="493047"/>
                </a:lnTo>
                <a:lnTo>
                  <a:pt x="593882" y="472590"/>
                </a:lnTo>
                <a:lnTo>
                  <a:pt x="548590" y="451522"/>
                </a:lnTo>
                <a:lnTo>
                  <a:pt x="503831" y="429715"/>
                </a:lnTo>
                <a:lnTo>
                  <a:pt x="459711" y="407044"/>
                </a:lnTo>
                <a:lnTo>
                  <a:pt x="416340" y="383380"/>
                </a:lnTo>
                <a:lnTo>
                  <a:pt x="373824" y="358597"/>
                </a:lnTo>
                <a:lnTo>
                  <a:pt x="332271" y="332568"/>
                </a:lnTo>
                <a:lnTo>
                  <a:pt x="290231" y="304071"/>
                </a:lnTo>
                <a:lnTo>
                  <a:pt x="249472" y="273942"/>
                </a:lnTo>
                <a:lnTo>
                  <a:pt x="213336" y="244690"/>
                </a:lnTo>
                <a:lnTo>
                  <a:pt x="178646" y="213961"/>
                </a:lnTo>
                <a:lnTo>
                  <a:pt x="145407" y="181811"/>
                </a:lnTo>
                <a:lnTo>
                  <a:pt x="113623" y="148299"/>
                </a:lnTo>
                <a:lnTo>
                  <a:pt x="83298" y="113484"/>
                </a:lnTo>
                <a:lnTo>
                  <a:pt x="54436" y="77425"/>
                </a:lnTo>
                <a:lnTo>
                  <a:pt x="27042" y="40180"/>
                </a:lnTo>
                <a:lnTo>
                  <a:pt x="1120" y="1807"/>
                </a:lnTo>
                <a:lnTo>
                  <a:pt x="0" y="0"/>
                </a:lnTo>
                <a:lnTo>
                  <a:pt x="2789517" y="0"/>
                </a:lnTo>
                <a:lnTo>
                  <a:pt x="2789517" y="2423165"/>
                </a:lnTo>
                <a:lnTo>
                  <a:pt x="2770456" y="2426577"/>
                </a:lnTo>
                <a:lnTo>
                  <a:pt x="2721887" y="2432551"/>
                </a:lnTo>
                <a:lnTo>
                  <a:pt x="2673156" y="2435893"/>
                </a:lnTo>
                <a:lnTo>
                  <a:pt x="2624387" y="24366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78055"/>
            <a:ext cx="1246505" cy="3565525"/>
          </a:xfrm>
          <a:custGeom>
            <a:avLst/>
            <a:gdLst/>
            <a:ahLst/>
            <a:cxnLst/>
            <a:rect l="l" t="t" r="r" b="b"/>
            <a:pathLst>
              <a:path w="1246505" h="3565525">
                <a:moveTo>
                  <a:pt x="1246263" y="3565444"/>
                </a:moveTo>
                <a:lnTo>
                  <a:pt x="0" y="3565444"/>
                </a:lnTo>
                <a:lnTo>
                  <a:pt x="0" y="0"/>
                </a:lnTo>
                <a:lnTo>
                  <a:pt x="45316" y="21520"/>
                </a:lnTo>
                <a:lnTo>
                  <a:pt x="89559" y="44148"/>
                </a:lnTo>
                <a:lnTo>
                  <a:pt x="133100" y="68056"/>
                </a:lnTo>
                <a:lnTo>
                  <a:pt x="175902" y="93238"/>
                </a:lnTo>
                <a:lnTo>
                  <a:pt x="217927" y="119686"/>
                </a:lnTo>
                <a:lnTo>
                  <a:pt x="259094" y="147360"/>
                </a:lnTo>
                <a:lnTo>
                  <a:pt x="299412" y="176282"/>
                </a:lnTo>
                <a:lnTo>
                  <a:pt x="338846" y="206446"/>
                </a:lnTo>
                <a:lnTo>
                  <a:pt x="377358" y="237843"/>
                </a:lnTo>
                <a:lnTo>
                  <a:pt x="414912" y="270468"/>
                </a:lnTo>
                <a:lnTo>
                  <a:pt x="451472" y="304313"/>
                </a:lnTo>
                <a:lnTo>
                  <a:pt x="487000" y="339373"/>
                </a:lnTo>
                <a:lnTo>
                  <a:pt x="521460" y="375639"/>
                </a:lnTo>
                <a:lnTo>
                  <a:pt x="554816" y="413105"/>
                </a:lnTo>
                <a:lnTo>
                  <a:pt x="587031" y="451765"/>
                </a:lnTo>
                <a:lnTo>
                  <a:pt x="619715" y="493752"/>
                </a:lnTo>
                <a:lnTo>
                  <a:pt x="650199" y="535816"/>
                </a:lnTo>
                <a:lnTo>
                  <a:pt x="678546" y="577967"/>
                </a:lnTo>
                <a:lnTo>
                  <a:pt x="704820" y="620214"/>
                </a:lnTo>
                <a:lnTo>
                  <a:pt x="729084" y="662566"/>
                </a:lnTo>
                <a:lnTo>
                  <a:pt x="751402" y="705033"/>
                </a:lnTo>
                <a:lnTo>
                  <a:pt x="771838" y="747624"/>
                </a:lnTo>
                <a:lnTo>
                  <a:pt x="790455" y="790350"/>
                </a:lnTo>
                <a:lnTo>
                  <a:pt x="807317" y="833219"/>
                </a:lnTo>
                <a:lnTo>
                  <a:pt x="822488" y="876240"/>
                </a:lnTo>
                <a:lnTo>
                  <a:pt x="836031" y="919424"/>
                </a:lnTo>
                <a:lnTo>
                  <a:pt x="848010" y="962780"/>
                </a:lnTo>
                <a:lnTo>
                  <a:pt x="858489" y="1006318"/>
                </a:lnTo>
                <a:lnTo>
                  <a:pt x="867531" y="1050046"/>
                </a:lnTo>
                <a:lnTo>
                  <a:pt x="875200" y="1093974"/>
                </a:lnTo>
                <a:lnTo>
                  <a:pt x="881559" y="1138112"/>
                </a:lnTo>
                <a:lnTo>
                  <a:pt x="886673" y="1182469"/>
                </a:lnTo>
                <a:lnTo>
                  <a:pt x="890604" y="1227055"/>
                </a:lnTo>
                <a:lnTo>
                  <a:pt x="893418" y="1271879"/>
                </a:lnTo>
                <a:lnTo>
                  <a:pt x="895176" y="1316951"/>
                </a:lnTo>
                <a:lnTo>
                  <a:pt x="895943" y="1362280"/>
                </a:lnTo>
                <a:lnTo>
                  <a:pt x="895783" y="1407876"/>
                </a:lnTo>
                <a:lnTo>
                  <a:pt x="894759" y="1453748"/>
                </a:lnTo>
                <a:lnTo>
                  <a:pt x="892935" y="1499906"/>
                </a:lnTo>
                <a:lnTo>
                  <a:pt x="890374" y="1546358"/>
                </a:lnTo>
                <a:lnTo>
                  <a:pt x="887140" y="1593116"/>
                </a:lnTo>
                <a:lnTo>
                  <a:pt x="883298" y="1640187"/>
                </a:lnTo>
                <a:lnTo>
                  <a:pt x="878909" y="1687582"/>
                </a:lnTo>
                <a:lnTo>
                  <a:pt x="874039" y="1735310"/>
                </a:lnTo>
                <a:lnTo>
                  <a:pt x="868751" y="1783380"/>
                </a:lnTo>
                <a:lnTo>
                  <a:pt x="863108" y="1831803"/>
                </a:lnTo>
                <a:lnTo>
                  <a:pt x="857174" y="1880587"/>
                </a:lnTo>
                <a:lnTo>
                  <a:pt x="851012" y="1929742"/>
                </a:lnTo>
                <a:lnTo>
                  <a:pt x="844687" y="1979278"/>
                </a:lnTo>
                <a:lnTo>
                  <a:pt x="831801" y="2079528"/>
                </a:lnTo>
                <a:lnTo>
                  <a:pt x="825368" y="2130262"/>
                </a:lnTo>
                <a:lnTo>
                  <a:pt x="819025" y="2181414"/>
                </a:lnTo>
                <a:lnTo>
                  <a:pt x="812837" y="2232994"/>
                </a:lnTo>
                <a:lnTo>
                  <a:pt x="806803" y="2285163"/>
                </a:lnTo>
                <a:lnTo>
                  <a:pt x="801259" y="2337529"/>
                </a:lnTo>
                <a:lnTo>
                  <a:pt x="796677" y="2389960"/>
                </a:lnTo>
                <a:lnTo>
                  <a:pt x="793526" y="2442322"/>
                </a:lnTo>
                <a:lnTo>
                  <a:pt x="792277" y="2494483"/>
                </a:lnTo>
                <a:lnTo>
                  <a:pt x="793399" y="2546309"/>
                </a:lnTo>
                <a:lnTo>
                  <a:pt x="797362" y="2597667"/>
                </a:lnTo>
                <a:lnTo>
                  <a:pt x="804638" y="2648425"/>
                </a:lnTo>
                <a:lnTo>
                  <a:pt x="815695" y="2698449"/>
                </a:lnTo>
                <a:lnTo>
                  <a:pt x="830501" y="2746619"/>
                </a:lnTo>
                <a:lnTo>
                  <a:pt x="848690" y="2793053"/>
                </a:lnTo>
                <a:lnTo>
                  <a:pt x="869811" y="2837990"/>
                </a:lnTo>
                <a:lnTo>
                  <a:pt x="893415" y="2881670"/>
                </a:lnTo>
                <a:lnTo>
                  <a:pt x="919050" y="2924333"/>
                </a:lnTo>
                <a:lnTo>
                  <a:pt x="946268" y="2966218"/>
                </a:lnTo>
                <a:lnTo>
                  <a:pt x="974617" y="3007563"/>
                </a:lnTo>
                <a:lnTo>
                  <a:pt x="1003647" y="3048609"/>
                </a:lnTo>
                <a:lnTo>
                  <a:pt x="1032908" y="3089595"/>
                </a:lnTo>
                <a:lnTo>
                  <a:pt x="1061951" y="3130759"/>
                </a:lnTo>
                <a:lnTo>
                  <a:pt x="1090324" y="3172343"/>
                </a:lnTo>
                <a:lnTo>
                  <a:pt x="1117578" y="3214584"/>
                </a:lnTo>
                <a:lnTo>
                  <a:pt x="1143262" y="3257722"/>
                </a:lnTo>
                <a:lnTo>
                  <a:pt x="1166926" y="3301997"/>
                </a:lnTo>
                <a:lnTo>
                  <a:pt x="1186077" y="3343208"/>
                </a:lnTo>
                <a:lnTo>
                  <a:pt x="1202786" y="3385404"/>
                </a:lnTo>
                <a:lnTo>
                  <a:pt x="1217086" y="3428483"/>
                </a:lnTo>
                <a:lnTo>
                  <a:pt x="1229012" y="3472339"/>
                </a:lnTo>
                <a:lnTo>
                  <a:pt x="1238599" y="3516869"/>
                </a:lnTo>
                <a:lnTo>
                  <a:pt x="1245881" y="3561969"/>
                </a:lnTo>
                <a:lnTo>
                  <a:pt x="1246263" y="35654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601" y="492150"/>
            <a:ext cx="819703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0" dirty="0"/>
              <a:t>METHODOLOGY</a:t>
            </a:r>
            <a:r>
              <a:rPr lang="en-US" spc="-40" dirty="0"/>
              <a:t> </a:t>
            </a:r>
            <a:r>
              <a:rPr lang="en-US" spc="-160" dirty="0"/>
              <a:t>AND</a:t>
            </a:r>
            <a:r>
              <a:rPr lang="en-US" spc="-40" dirty="0"/>
              <a:t> </a:t>
            </a:r>
            <a:r>
              <a:rPr lang="en-US" spc="-45" dirty="0"/>
              <a:t>ANALYSIS</a:t>
            </a:r>
            <a:r>
              <a:rPr lang="en-US" spc="-40" dirty="0"/>
              <a:t> </a:t>
            </a:r>
            <a:r>
              <a:rPr lang="en-US" spc="70" dirty="0"/>
              <a:t>(M&amp;A)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4D0D1-BC33-4857-8149-4C3857A604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051805-4F09-4471-A837-F64170B73C8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A6E4B88-4FD9-4BA4-9530-4608D5FEE9BF}" type="datetime3">
              <a:rPr lang="en-US" smtClean="0"/>
              <a:t>10 May 2021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14C93C-F1B7-4F7D-BF0F-0DA43CD4B282}"/>
              </a:ext>
            </a:extLst>
          </p:cNvPr>
          <p:cNvSpPr txBox="1"/>
          <p:nvPr/>
        </p:nvSpPr>
        <p:spPr>
          <a:xfrm>
            <a:off x="828694" y="895350"/>
            <a:ext cx="5943600" cy="2154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 marR="5080">
              <a:lnSpc>
                <a:spcPct val="120000"/>
              </a:lnSpc>
              <a:spcBef>
                <a:spcPts val="100"/>
              </a:spcBef>
              <a:tabLst>
                <a:tab pos="299085" algn="l"/>
                <a:tab pos="299720" algn="l"/>
              </a:tabLst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Supervised Learning :</a:t>
            </a:r>
            <a:endParaRPr lang="en-US" b="1" dirty="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2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1600" dirty="0">
                <a:latin typeface="Book Antiqua" panose="02040602050305030304" pitchFamily="18" charset="0"/>
                <a:cs typeface="Times New Roman"/>
              </a:rPr>
              <a:t>Supervision:</a:t>
            </a:r>
            <a:r>
              <a:rPr lang="en-US" sz="1600" spc="-6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The</a:t>
            </a:r>
            <a:r>
              <a:rPr lang="en-US" sz="1600" spc="-1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training</a:t>
            </a:r>
            <a:r>
              <a:rPr lang="en-US" sz="1600" spc="-3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data</a:t>
            </a:r>
            <a:r>
              <a:rPr lang="en-US" sz="1600" spc="-2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(observations,</a:t>
            </a:r>
            <a:r>
              <a:rPr lang="en-US" sz="1600" spc="-4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measurements,</a:t>
            </a:r>
            <a:r>
              <a:rPr lang="en-US" sz="1600" spc="-5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etc.)</a:t>
            </a:r>
            <a:r>
              <a:rPr lang="en-US" sz="1600" spc="-1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are </a:t>
            </a:r>
            <a:r>
              <a:rPr lang="en-US" sz="1600" spc="-484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accompanied</a:t>
            </a:r>
            <a:r>
              <a:rPr lang="en-US" sz="1600" spc="-6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by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labels</a:t>
            </a:r>
            <a:r>
              <a:rPr lang="en-US" sz="1600" spc="-2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indicating</a:t>
            </a:r>
            <a:r>
              <a:rPr lang="en-US" sz="1600" spc="-4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the</a:t>
            </a:r>
            <a:r>
              <a:rPr lang="en-US" sz="1600" spc="-2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class</a:t>
            </a:r>
            <a:r>
              <a:rPr lang="en-US" sz="1600" spc="-2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of</a:t>
            </a:r>
            <a:r>
              <a:rPr lang="en-US" sz="1600" spc="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the</a:t>
            </a:r>
            <a:r>
              <a:rPr lang="en-US" sz="1600" spc="-2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observations.</a:t>
            </a:r>
          </a:p>
          <a:p>
            <a:pPr marL="12700" marR="898525">
              <a:lnSpc>
                <a:spcPct val="130600"/>
              </a:lnSpc>
              <a:spcBef>
                <a:spcPts val="22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1600" dirty="0">
                <a:latin typeface="Book Antiqua" panose="02040602050305030304" pitchFamily="18" charset="0"/>
                <a:cs typeface="Times New Roman"/>
              </a:rPr>
              <a:t>    New</a:t>
            </a:r>
            <a:r>
              <a:rPr lang="en-US" sz="1600" spc="-1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data</a:t>
            </a:r>
            <a:r>
              <a:rPr lang="en-US" sz="1600" spc="-1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is</a:t>
            </a:r>
            <a:r>
              <a:rPr lang="en-US" sz="1600" spc="-1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classified</a:t>
            </a:r>
            <a:r>
              <a:rPr lang="en-US" sz="1600" spc="-4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based</a:t>
            </a:r>
            <a:r>
              <a:rPr lang="en-US" sz="1600" spc="-1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on the</a:t>
            </a:r>
            <a:r>
              <a:rPr lang="en-US" sz="1600" spc="-2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model</a:t>
            </a:r>
            <a:r>
              <a:rPr lang="en-US" sz="1600" spc="-2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built</a:t>
            </a:r>
            <a:r>
              <a:rPr lang="en-US" sz="1600" spc="-1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on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training</a:t>
            </a:r>
            <a:r>
              <a:rPr lang="en-US" sz="1600" spc="-2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set </a:t>
            </a:r>
            <a:r>
              <a:rPr lang="en-US" sz="1600" spc="-484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known</a:t>
            </a:r>
            <a:r>
              <a:rPr lang="en-US" sz="1600" spc="-2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categories.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D781E-3091-414B-8C5B-3B17C1D04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94" y="2624881"/>
            <a:ext cx="3528366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1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4482" y="0"/>
            <a:ext cx="2789555" cy="2437130"/>
          </a:xfrm>
          <a:custGeom>
            <a:avLst/>
            <a:gdLst/>
            <a:ahLst/>
            <a:cxnLst/>
            <a:rect l="l" t="t" r="r" b="b"/>
            <a:pathLst>
              <a:path w="2789554" h="2437130">
                <a:moveTo>
                  <a:pt x="2624387" y="2436644"/>
                </a:moveTo>
                <a:lnTo>
                  <a:pt x="2575705" y="2434845"/>
                </a:lnTo>
                <a:lnTo>
                  <a:pt x="2527235" y="2430533"/>
                </a:lnTo>
                <a:lnTo>
                  <a:pt x="2479100" y="2423750"/>
                </a:lnTo>
                <a:lnTo>
                  <a:pt x="2431427" y="2414536"/>
                </a:lnTo>
                <a:lnTo>
                  <a:pt x="2384338" y="2402929"/>
                </a:lnTo>
                <a:lnTo>
                  <a:pt x="2337959" y="2388970"/>
                </a:lnTo>
                <a:lnTo>
                  <a:pt x="2292414" y="2372698"/>
                </a:lnTo>
                <a:lnTo>
                  <a:pt x="2247828" y="2354153"/>
                </a:lnTo>
                <a:lnTo>
                  <a:pt x="2204325" y="2333376"/>
                </a:lnTo>
                <a:lnTo>
                  <a:pt x="2162030" y="2310405"/>
                </a:lnTo>
                <a:lnTo>
                  <a:pt x="2121067" y="2285281"/>
                </a:lnTo>
                <a:lnTo>
                  <a:pt x="2078675" y="2255928"/>
                </a:lnTo>
                <a:lnTo>
                  <a:pt x="2038120" y="2224185"/>
                </a:lnTo>
                <a:lnTo>
                  <a:pt x="1999556" y="2190100"/>
                </a:lnTo>
                <a:lnTo>
                  <a:pt x="1963137" y="2153722"/>
                </a:lnTo>
                <a:lnTo>
                  <a:pt x="1929020" y="2115102"/>
                </a:lnTo>
                <a:lnTo>
                  <a:pt x="1897356" y="2074287"/>
                </a:lnTo>
                <a:lnTo>
                  <a:pt x="1868303" y="2031328"/>
                </a:lnTo>
                <a:lnTo>
                  <a:pt x="1842013" y="1986273"/>
                </a:lnTo>
                <a:lnTo>
                  <a:pt x="1818641" y="1939172"/>
                </a:lnTo>
                <a:lnTo>
                  <a:pt x="1799475" y="1893868"/>
                </a:lnTo>
                <a:lnTo>
                  <a:pt x="1782474" y="1847616"/>
                </a:lnTo>
                <a:lnTo>
                  <a:pt x="1767339" y="1800551"/>
                </a:lnTo>
                <a:lnTo>
                  <a:pt x="1753772" y="1752808"/>
                </a:lnTo>
                <a:lnTo>
                  <a:pt x="1741473" y="1704521"/>
                </a:lnTo>
                <a:lnTo>
                  <a:pt x="1730144" y="1655825"/>
                </a:lnTo>
                <a:lnTo>
                  <a:pt x="1719487" y="1606855"/>
                </a:lnTo>
                <a:lnTo>
                  <a:pt x="1709202" y="1557745"/>
                </a:lnTo>
                <a:lnTo>
                  <a:pt x="1698990" y="1508631"/>
                </a:lnTo>
                <a:lnTo>
                  <a:pt x="1688554" y="1459647"/>
                </a:lnTo>
                <a:lnTo>
                  <a:pt x="1677593" y="1410927"/>
                </a:lnTo>
                <a:lnTo>
                  <a:pt x="1665811" y="1362607"/>
                </a:lnTo>
                <a:lnTo>
                  <a:pt x="1652907" y="1314821"/>
                </a:lnTo>
                <a:lnTo>
                  <a:pt x="1638583" y="1267704"/>
                </a:lnTo>
                <a:lnTo>
                  <a:pt x="1622540" y="1221391"/>
                </a:lnTo>
                <a:lnTo>
                  <a:pt x="1604479" y="1176016"/>
                </a:lnTo>
                <a:lnTo>
                  <a:pt x="1584103" y="1131715"/>
                </a:lnTo>
                <a:lnTo>
                  <a:pt x="1561111" y="1088621"/>
                </a:lnTo>
                <a:lnTo>
                  <a:pt x="1535366" y="1046907"/>
                </a:lnTo>
                <a:lnTo>
                  <a:pt x="1507542" y="1007526"/>
                </a:lnTo>
                <a:lnTo>
                  <a:pt x="1477751" y="970351"/>
                </a:lnTo>
                <a:lnTo>
                  <a:pt x="1446102" y="935252"/>
                </a:lnTo>
                <a:lnTo>
                  <a:pt x="1412702" y="902101"/>
                </a:lnTo>
                <a:lnTo>
                  <a:pt x="1377663" y="870769"/>
                </a:lnTo>
                <a:lnTo>
                  <a:pt x="1341092" y="841128"/>
                </a:lnTo>
                <a:lnTo>
                  <a:pt x="1303099" y="813049"/>
                </a:lnTo>
                <a:lnTo>
                  <a:pt x="1263794" y="786403"/>
                </a:lnTo>
                <a:lnTo>
                  <a:pt x="1223459" y="761165"/>
                </a:lnTo>
                <a:lnTo>
                  <a:pt x="1182039" y="737095"/>
                </a:lnTo>
                <a:lnTo>
                  <a:pt x="1139641" y="714065"/>
                </a:lnTo>
                <a:lnTo>
                  <a:pt x="1096374" y="691948"/>
                </a:lnTo>
                <a:lnTo>
                  <a:pt x="1052345" y="670617"/>
                </a:lnTo>
                <a:lnTo>
                  <a:pt x="1007662" y="649944"/>
                </a:lnTo>
                <a:lnTo>
                  <a:pt x="962433" y="629804"/>
                </a:lnTo>
                <a:lnTo>
                  <a:pt x="916766" y="610069"/>
                </a:lnTo>
                <a:lnTo>
                  <a:pt x="731871" y="532636"/>
                </a:lnTo>
                <a:lnTo>
                  <a:pt x="639598" y="493047"/>
                </a:lnTo>
                <a:lnTo>
                  <a:pt x="593882" y="472590"/>
                </a:lnTo>
                <a:lnTo>
                  <a:pt x="548590" y="451522"/>
                </a:lnTo>
                <a:lnTo>
                  <a:pt x="503831" y="429715"/>
                </a:lnTo>
                <a:lnTo>
                  <a:pt x="459711" y="407044"/>
                </a:lnTo>
                <a:lnTo>
                  <a:pt x="416340" y="383380"/>
                </a:lnTo>
                <a:lnTo>
                  <a:pt x="373824" y="358597"/>
                </a:lnTo>
                <a:lnTo>
                  <a:pt x="332271" y="332568"/>
                </a:lnTo>
                <a:lnTo>
                  <a:pt x="290231" y="304071"/>
                </a:lnTo>
                <a:lnTo>
                  <a:pt x="249472" y="273942"/>
                </a:lnTo>
                <a:lnTo>
                  <a:pt x="213336" y="244690"/>
                </a:lnTo>
                <a:lnTo>
                  <a:pt x="178646" y="213961"/>
                </a:lnTo>
                <a:lnTo>
                  <a:pt x="145407" y="181811"/>
                </a:lnTo>
                <a:lnTo>
                  <a:pt x="113623" y="148299"/>
                </a:lnTo>
                <a:lnTo>
                  <a:pt x="83298" y="113484"/>
                </a:lnTo>
                <a:lnTo>
                  <a:pt x="54436" y="77425"/>
                </a:lnTo>
                <a:lnTo>
                  <a:pt x="27042" y="40180"/>
                </a:lnTo>
                <a:lnTo>
                  <a:pt x="1120" y="1807"/>
                </a:lnTo>
                <a:lnTo>
                  <a:pt x="0" y="0"/>
                </a:lnTo>
                <a:lnTo>
                  <a:pt x="2789517" y="0"/>
                </a:lnTo>
                <a:lnTo>
                  <a:pt x="2789517" y="2423165"/>
                </a:lnTo>
                <a:lnTo>
                  <a:pt x="2770456" y="2426577"/>
                </a:lnTo>
                <a:lnTo>
                  <a:pt x="2721887" y="2432551"/>
                </a:lnTo>
                <a:lnTo>
                  <a:pt x="2673156" y="2435893"/>
                </a:lnTo>
                <a:lnTo>
                  <a:pt x="2624387" y="24366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78055"/>
            <a:ext cx="1246505" cy="3565525"/>
          </a:xfrm>
          <a:custGeom>
            <a:avLst/>
            <a:gdLst/>
            <a:ahLst/>
            <a:cxnLst/>
            <a:rect l="l" t="t" r="r" b="b"/>
            <a:pathLst>
              <a:path w="1246505" h="3565525">
                <a:moveTo>
                  <a:pt x="1246263" y="3565444"/>
                </a:moveTo>
                <a:lnTo>
                  <a:pt x="0" y="3565444"/>
                </a:lnTo>
                <a:lnTo>
                  <a:pt x="0" y="0"/>
                </a:lnTo>
                <a:lnTo>
                  <a:pt x="45316" y="21520"/>
                </a:lnTo>
                <a:lnTo>
                  <a:pt x="89559" y="44148"/>
                </a:lnTo>
                <a:lnTo>
                  <a:pt x="133100" y="68056"/>
                </a:lnTo>
                <a:lnTo>
                  <a:pt x="175902" y="93238"/>
                </a:lnTo>
                <a:lnTo>
                  <a:pt x="217927" y="119686"/>
                </a:lnTo>
                <a:lnTo>
                  <a:pt x="259094" y="147360"/>
                </a:lnTo>
                <a:lnTo>
                  <a:pt x="299412" y="176282"/>
                </a:lnTo>
                <a:lnTo>
                  <a:pt x="338846" y="206446"/>
                </a:lnTo>
                <a:lnTo>
                  <a:pt x="377358" y="237843"/>
                </a:lnTo>
                <a:lnTo>
                  <a:pt x="414912" y="270468"/>
                </a:lnTo>
                <a:lnTo>
                  <a:pt x="451472" y="304313"/>
                </a:lnTo>
                <a:lnTo>
                  <a:pt x="487000" y="339373"/>
                </a:lnTo>
                <a:lnTo>
                  <a:pt x="521460" y="375639"/>
                </a:lnTo>
                <a:lnTo>
                  <a:pt x="554816" y="413105"/>
                </a:lnTo>
                <a:lnTo>
                  <a:pt x="587031" y="451765"/>
                </a:lnTo>
                <a:lnTo>
                  <a:pt x="619715" y="493752"/>
                </a:lnTo>
                <a:lnTo>
                  <a:pt x="650199" y="535816"/>
                </a:lnTo>
                <a:lnTo>
                  <a:pt x="678546" y="577967"/>
                </a:lnTo>
                <a:lnTo>
                  <a:pt x="704820" y="620214"/>
                </a:lnTo>
                <a:lnTo>
                  <a:pt x="729084" y="662566"/>
                </a:lnTo>
                <a:lnTo>
                  <a:pt x="751402" y="705033"/>
                </a:lnTo>
                <a:lnTo>
                  <a:pt x="771838" y="747624"/>
                </a:lnTo>
                <a:lnTo>
                  <a:pt x="790455" y="790350"/>
                </a:lnTo>
                <a:lnTo>
                  <a:pt x="807317" y="833219"/>
                </a:lnTo>
                <a:lnTo>
                  <a:pt x="822488" y="876240"/>
                </a:lnTo>
                <a:lnTo>
                  <a:pt x="836031" y="919424"/>
                </a:lnTo>
                <a:lnTo>
                  <a:pt x="848010" y="962780"/>
                </a:lnTo>
                <a:lnTo>
                  <a:pt x="858489" y="1006318"/>
                </a:lnTo>
                <a:lnTo>
                  <a:pt x="867531" y="1050046"/>
                </a:lnTo>
                <a:lnTo>
                  <a:pt x="875200" y="1093974"/>
                </a:lnTo>
                <a:lnTo>
                  <a:pt x="881559" y="1138112"/>
                </a:lnTo>
                <a:lnTo>
                  <a:pt x="886673" y="1182469"/>
                </a:lnTo>
                <a:lnTo>
                  <a:pt x="890604" y="1227055"/>
                </a:lnTo>
                <a:lnTo>
                  <a:pt x="893418" y="1271879"/>
                </a:lnTo>
                <a:lnTo>
                  <a:pt x="895176" y="1316951"/>
                </a:lnTo>
                <a:lnTo>
                  <a:pt x="895943" y="1362280"/>
                </a:lnTo>
                <a:lnTo>
                  <a:pt x="895783" y="1407876"/>
                </a:lnTo>
                <a:lnTo>
                  <a:pt x="894759" y="1453748"/>
                </a:lnTo>
                <a:lnTo>
                  <a:pt x="892935" y="1499906"/>
                </a:lnTo>
                <a:lnTo>
                  <a:pt x="890374" y="1546358"/>
                </a:lnTo>
                <a:lnTo>
                  <a:pt x="887140" y="1593116"/>
                </a:lnTo>
                <a:lnTo>
                  <a:pt x="883298" y="1640187"/>
                </a:lnTo>
                <a:lnTo>
                  <a:pt x="878909" y="1687582"/>
                </a:lnTo>
                <a:lnTo>
                  <a:pt x="874039" y="1735310"/>
                </a:lnTo>
                <a:lnTo>
                  <a:pt x="868751" y="1783380"/>
                </a:lnTo>
                <a:lnTo>
                  <a:pt x="863108" y="1831803"/>
                </a:lnTo>
                <a:lnTo>
                  <a:pt x="857174" y="1880587"/>
                </a:lnTo>
                <a:lnTo>
                  <a:pt x="851012" y="1929742"/>
                </a:lnTo>
                <a:lnTo>
                  <a:pt x="844687" y="1979278"/>
                </a:lnTo>
                <a:lnTo>
                  <a:pt x="831801" y="2079528"/>
                </a:lnTo>
                <a:lnTo>
                  <a:pt x="825368" y="2130262"/>
                </a:lnTo>
                <a:lnTo>
                  <a:pt x="819025" y="2181414"/>
                </a:lnTo>
                <a:lnTo>
                  <a:pt x="812837" y="2232994"/>
                </a:lnTo>
                <a:lnTo>
                  <a:pt x="806803" y="2285163"/>
                </a:lnTo>
                <a:lnTo>
                  <a:pt x="801259" y="2337529"/>
                </a:lnTo>
                <a:lnTo>
                  <a:pt x="796677" y="2389960"/>
                </a:lnTo>
                <a:lnTo>
                  <a:pt x="793526" y="2442322"/>
                </a:lnTo>
                <a:lnTo>
                  <a:pt x="792277" y="2494483"/>
                </a:lnTo>
                <a:lnTo>
                  <a:pt x="793399" y="2546309"/>
                </a:lnTo>
                <a:lnTo>
                  <a:pt x="797362" y="2597667"/>
                </a:lnTo>
                <a:lnTo>
                  <a:pt x="804638" y="2648425"/>
                </a:lnTo>
                <a:lnTo>
                  <a:pt x="815695" y="2698449"/>
                </a:lnTo>
                <a:lnTo>
                  <a:pt x="830501" y="2746619"/>
                </a:lnTo>
                <a:lnTo>
                  <a:pt x="848690" y="2793053"/>
                </a:lnTo>
                <a:lnTo>
                  <a:pt x="869811" y="2837990"/>
                </a:lnTo>
                <a:lnTo>
                  <a:pt x="893415" y="2881670"/>
                </a:lnTo>
                <a:lnTo>
                  <a:pt x="919050" y="2924333"/>
                </a:lnTo>
                <a:lnTo>
                  <a:pt x="946268" y="2966218"/>
                </a:lnTo>
                <a:lnTo>
                  <a:pt x="974617" y="3007563"/>
                </a:lnTo>
                <a:lnTo>
                  <a:pt x="1003647" y="3048609"/>
                </a:lnTo>
                <a:lnTo>
                  <a:pt x="1032908" y="3089595"/>
                </a:lnTo>
                <a:lnTo>
                  <a:pt x="1061951" y="3130759"/>
                </a:lnTo>
                <a:lnTo>
                  <a:pt x="1090324" y="3172343"/>
                </a:lnTo>
                <a:lnTo>
                  <a:pt x="1117578" y="3214584"/>
                </a:lnTo>
                <a:lnTo>
                  <a:pt x="1143262" y="3257722"/>
                </a:lnTo>
                <a:lnTo>
                  <a:pt x="1166926" y="3301997"/>
                </a:lnTo>
                <a:lnTo>
                  <a:pt x="1186077" y="3343208"/>
                </a:lnTo>
                <a:lnTo>
                  <a:pt x="1202786" y="3385404"/>
                </a:lnTo>
                <a:lnTo>
                  <a:pt x="1217086" y="3428483"/>
                </a:lnTo>
                <a:lnTo>
                  <a:pt x="1229012" y="3472339"/>
                </a:lnTo>
                <a:lnTo>
                  <a:pt x="1238599" y="3516869"/>
                </a:lnTo>
                <a:lnTo>
                  <a:pt x="1245881" y="3561969"/>
                </a:lnTo>
                <a:lnTo>
                  <a:pt x="1246263" y="35654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601" y="492150"/>
            <a:ext cx="819703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METHODOLOGY</a:t>
            </a:r>
            <a:r>
              <a:rPr spc="-40" dirty="0"/>
              <a:t> </a:t>
            </a:r>
            <a:r>
              <a:rPr spc="-160" dirty="0"/>
              <a:t>AND</a:t>
            </a:r>
            <a:r>
              <a:rPr spc="-40" dirty="0"/>
              <a:t> </a:t>
            </a:r>
            <a:r>
              <a:rPr spc="-45" dirty="0"/>
              <a:t>ANALYSIS</a:t>
            </a:r>
            <a:r>
              <a:rPr spc="-40" dirty="0"/>
              <a:t> </a:t>
            </a:r>
            <a:r>
              <a:rPr spc="70" dirty="0"/>
              <a:t>(M&amp;A)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4D0D1-BC33-4857-8149-4C3857A604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051805-4F09-4471-A837-F64170B73C8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A6E4B88-4FD9-4BA4-9530-4608D5FEE9BF}" type="datetime3">
              <a:rPr lang="en-US" smtClean="0"/>
              <a:t>10 May 2021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9C3BA-37A6-4091-9BED-0B185D9E8B08}"/>
              </a:ext>
            </a:extLst>
          </p:cNvPr>
          <p:cNvSpPr txBox="1"/>
          <p:nvPr/>
        </p:nvSpPr>
        <p:spPr>
          <a:xfrm>
            <a:off x="1295400" y="1003906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ook Antiqua" panose="02040602050305030304" pitchFamily="18" charset="0"/>
              </a:rPr>
              <a:t>Supervised Machine Learning Algorithms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33882-EE60-45C6-8E9E-CD5CA3ED1EDA}"/>
              </a:ext>
            </a:extLst>
          </p:cNvPr>
          <p:cNvSpPr txBox="1"/>
          <p:nvPr/>
        </p:nvSpPr>
        <p:spPr>
          <a:xfrm>
            <a:off x="805775" y="2025909"/>
            <a:ext cx="156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ook Antiqua" panose="02040602050305030304" pitchFamily="18" charset="0"/>
              </a:rPr>
              <a:t>Logistic Regression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7C9A6-358C-4B0B-8E6B-B96E1B6F47BC}"/>
              </a:ext>
            </a:extLst>
          </p:cNvPr>
          <p:cNvSpPr txBox="1"/>
          <p:nvPr/>
        </p:nvSpPr>
        <p:spPr>
          <a:xfrm>
            <a:off x="1544214" y="2769478"/>
            <a:ext cx="203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ook Antiqua" panose="02040602050305030304" pitchFamily="18" charset="0"/>
              </a:rPr>
              <a:t>Support Vector Machines 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B0356F-EDB3-4CC4-B8E2-DBE977F5B0D0}"/>
              </a:ext>
            </a:extLst>
          </p:cNvPr>
          <p:cNvSpPr txBox="1"/>
          <p:nvPr/>
        </p:nvSpPr>
        <p:spPr>
          <a:xfrm>
            <a:off x="3815764" y="2813130"/>
            <a:ext cx="124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ook Antiqua" panose="02040602050305030304" pitchFamily="18" charset="0"/>
              </a:rPr>
              <a:t>K-Nearest Neighbor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C6E02-6E6A-4DCD-8240-D57DAE28E6F3}"/>
              </a:ext>
            </a:extLst>
          </p:cNvPr>
          <p:cNvSpPr txBox="1"/>
          <p:nvPr/>
        </p:nvSpPr>
        <p:spPr>
          <a:xfrm>
            <a:off x="5375156" y="2789519"/>
            <a:ext cx="1341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ook Antiqua" panose="02040602050305030304" pitchFamily="18" charset="0"/>
              </a:rPr>
              <a:t>Random Forest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FCABDD-346D-4CA9-859D-255D61CA2E0D}"/>
              </a:ext>
            </a:extLst>
          </p:cNvPr>
          <p:cNvSpPr txBox="1"/>
          <p:nvPr/>
        </p:nvSpPr>
        <p:spPr>
          <a:xfrm>
            <a:off x="6583680" y="2815656"/>
            <a:ext cx="202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ook Antiqua" panose="02040602050305030304" pitchFamily="18" charset="0"/>
              </a:rPr>
              <a:t>Ridge Classifier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7BBE01-79FB-4ED1-8163-0369E22E3912}"/>
              </a:ext>
            </a:extLst>
          </p:cNvPr>
          <p:cNvSpPr txBox="1"/>
          <p:nvPr/>
        </p:nvSpPr>
        <p:spPr>
          <a:xfrm>
            <a:off x="6411029" y="2162677"/>
            <a:ext cx="227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ook Antiqua" panose="02040602050305030304" pitchFamily="18" charset="0"/>
              </a:rPr>
              <a:t>Gradient Boosting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82C910-3147-4203-8846-4D1DD1AE9734}"/>
              </a:ext>
            </a:extLst>
          </p:cNvPr>
          <p:cNvSpPr txBox="1"/>
          <p:nvPr/>
        </p:nvSpPr>
        <p:spPr>
          <a:xfrm>
            <a:off x="1246505" y="3570680"/>
            <a:ext cx="728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Book Antiqua" panose="02040602050305030304" pitchFamily="18" charset="0"/>
              </a:rPr>
              <a:t>Independent Variables : </a:t>
            </a:r>
            <a:r>
              <a:rPr lang="en-US" dirty="0">
                <a:latin typeface="Book Antiqua" panose="02040602050305030304" pitchFamily="18" charset="0"/>
              </a:rPr>
              <a:t>mean_radius,  mean_texture,  mean_perimeter, mean_area,  mean_smoothness 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r>
              <a:rPr lang="en-US" b="1" u="sng" dirty="0">
                <a:latin typeface="Book Antiqua" panose="02040602050305030304" pitchFamily="18" charset="0"/>
              </a:rPr>
              <a:t>Dependent Variables :  </a:t>
            </a:r>
            <a:r>
              <a:rPr lang="en-US" dirty="0">
                <a:latin typeface="Book Antiqua" panose="02040602050305030304" pitchFamily="18" charset="0"/>
              </a:rPr>
              <a:t>diagnosis</a:t>
            </a:r>
            <a:endParaRPr lang="en-IN" dirty="0">
              <a:latin typeface="Book Antiqua" panose="0204060205030503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F5B258-7B87-4F6E-B346-7E770B0C4A01}"/>
              </a:ext>
            </a:extLst>
          </p:cNvPr>
          <p:cNvCxnSpPr/>
          <p:nvPr/>
        </p:nvCxnSpPr>
        <p:spPr>
          <a:xfrm flipH="1">
            <a:off x="1763120" y="1313535"/>
            <a:ext cx="1383958" cy="9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E7D47F-51C3-466A-824A-A222FF55D6DB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2562807" y="1282341"/>
            <a:ext cx="660308" cy="148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B1AC22-027A-4AB9-BFDC-004A1854E6AB}"/>
              </a:ext>
            </a:extLst>
          </p:cNvPr>
          <p:cNvCxnSpPr/>
          <p:nvPr/>
        </p:nvCxnSpPr>
        <p:spPr>
          <a:xfrm>
            <a:off x="3276600" y="1299422"/>
            <a:ext cx="1096645" cy="157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416569-47E4-4948-802D-16031BBD93B1}"/>
              </a:ext>
            </a:extLst>
          </p:cNvPr>
          <p:cNvCxnSpPr/>
          <p:nvPr/>
        </p:nvCxnSpPr>
        <p:spPr>
          <a:xfrm>
            <a:off x="3354353" y="1304620"/>
            <a:ext cx="2383195" cy="1508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D5B3BC-2B8C-4063-B621-F977760659F1}"/>
              </a:ext>
            </a:extLst>
          </p:cNvPr>
          <p:cNvCxnSpPr>
            <a:cxnSpLocks/>
          </p:cNvCxnSpPr>
          <p:nvPr/>
        </p:nvCxnSpPr>
        <p:spPr>
          <a:xfrm>
            <a:off x="3733818" y="1313535"/>
            <a:ext cx="3329342" cy="86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6CE575-0AB4-44F9-8795-168D33229EA3}"/>
              </a:ext>
            </a:extLst>
          </p:cNvPr>
          <p:cNvCxnSpPr>
            <a:cxnSpLocks/>
          </p:cNvCxnSpPr>
          <p:nvPr/>
        </p:nvCxnSpPr>
        <p:spPr>
          <a:xfrm>
            <a:off x="3527913" y="1299422"/>
            <a:ext cx="3350301" cy="1538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5">
            <a:extLst>
              <a:ext uri="{FF2B5EF4-FFF2-40B4-BE49-F238E27FC236}">
                <a16:creationId xmlns:a16="http://schemas.microsoft.com/office/drawing/2014/main" id="{EAF2870C-609D-4136-859A-261508E350DE}"/>
              </a:ext>
            </a:extLst>
          </p:cNvPr>
          <p:cNvGrpSpPr/>
          <p:nvPr/>
        </p:nvGrpSpPr>
        <p:grpSpPr>
          <a:xfrm>
            <a:off x="1874059" y="338667"/>
            <a:ext cx="5271333" cy="4651376"/>
            <a:chOff x="3706508" y="1287779"/>
            <a:chExt cx="5321667" cy="5382895"/>
          </a:xfrm>
        </p:grpSpPr>
        <p:pic>
          <p:nvPicPr>
            <p:cNvPr id="3" name="object 26">
              <a:extLst>
                <a:ext uri="{FF2B5EF4-FFF2-40B4-BE49-F238E27FC236}">
                  <a16:creationId xmlns:a16="http://schemas.microsoft.com/office/drawing/2014/main" id="{929F1EE7-E0C2-413B-9573-17DDA2305995}"/>
                </a:ext>
              </a:extLst>
            </p:cNvPr>
            <p:cNvPicPr/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137"/>
                      </a14:imgEffect>
                      <a14:imgEffect>
                        <a14:saturation sat="6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6508" y="1287779"/>
              <a:ext cx="5295900" cy="538276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glow rad="127000">
                <a:schemeClr val="accent2">
                  <a:lumMod val="60000"/>
                  <a:lumOff val="40000"/>
                </a:schemeClr>
              </a:glow>
              <a:outerShdw blurRad="50800" dist="50800" dir="5400000" algn="ctr" rotWithShape="0">
                <a:schemeClr val="accent2">
                  <a:lumMod val="60000"/>
                  <a:lumOff val="40000"/>
                </a:schemeClr>
              </a:outerShdw>
              <a:reflection blurRad="6350" stA="50000" endA="300" endPos="55000" dir="5400000" sy="-100000" algn="bl" rotWithShape="0"/>
              <a:softEdge rad="12700"/>
            </a:effectLst>
          </p:spPr>
        </p:pic>
        <p:sp>
          <p:nvSpPr>
            <p:cNvPr id="4" name="object 27">
              <a:extLst>
                <a:ext uri="{FF2B5EF4-FFF2-40B4-BE49-F238E27FC236}">
                  <a16:creationId xmlns:a16="http://schemas.microsoft.com/office/drawing/2014/main" id="{08D0711B-E9AA-43ED-882C-81E26D6AACA3}"/>
                </a:ext>
              </a:extLst>
            </p:cNvPr>
            <p:cNvSpPr/>
            <p:nvPr/>
          </p:nvSpPr>
          <p:spPr>
            <a:xfrm>
              <a:off x="3732275" y="1287779"/>
              <a:ext cx="5295900" cy="5382895"/>
            </a:xfrm>
            <a:custGeom>
              <a:avLst/>
              <a:gdLst/>
              <a:ahLst/>
              <a:cxnLst/>
              <a:rect l="l" t="t" r="r" b="b"/>
              <a:pathLst>
                <a:path w="5295900" h="5382895">
                  <a:moveTo>
                    <a:pt x="0" y="5382768"/>
                  </a:moveTo>
                  <a:lnTo>
                    <a:pt x="5295900" y="5382768"/>
                  </a:lnTo>
                  <a:lnTo>
                    <a:pt x="5295900" y="0"/>
                  </a:lnTo>
                  <a:lnTo>
                    <a:pt x="0" y="0"/>
                  </a:lnTo>
                  <a:lnTo>
                    <a:pt x="0" y="5382768"/>
                  </a:lnTo>
                  <a:close/>
                </a:path>
              </a:pathLst>
            </a:custGeom>
            <a:ln w="579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29">
            <a:extLst>
              <a:ext uri="{FF2B5EF4-FFF2-40B4-BE49-F238E27FC236}">
                <a16:creationId xmlns:a16="http://schemas.microsoft.com/office/drawing/2014/main" id="{DF9FC075-0C9E-4D7C-8A77-5281D8FBD8F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4061" y="745190"/>
            <a:ext cx="5271331" cy="2125134"/>
          </a:xfrm>
          <a:prstGeom prst="rect">
            <a:avLst/>
          </a:prstGeom>
        </p:spPr>
      </p:pic>
      <p:sp>
        <p:nvSpPr>
          <p:cNvPr id="6" name="object 37">
            <a:extLst>
              <a:ext uri="{FF2B5EF4-FFF2-40B4-BE49-F238E27FC236}">
                <a16:creationId xmlns:a16="http://schemas.microsoft.com/office/drawing/2014/main" id="{7C4FE909-E9A3-484F-9F06-956FCFE7D052}"/>
              </a:ext>
            </a:extLst>
          </p:cNvPr>
          <p:cNvSpPr txBox="1"/>
          <p:nvPr/>
        </p:nvSpPr>
        <p:spPr>
          <a:xfrm>
            <a:off x="3678152" y="431614"/>
            <a:ext cx="1219200" cy="285335"/>
          </a:xfrm>
          <a:prstGeom prst="rect">
            <a:avLst/>
          </a:prstGeom>
          <a:solidFill>
            <a:srgbClr val="C05A0D"/>
          </a:solidFill>
          <a:ln w="19811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305"/>
              </a:spcBef>
            </a:pPr>
            <a:r>
              <a:rPr lang="en-US" sz="1600" spc="-5" dirty="0">
                <a:solidFill>
                  <a:srgbClr val="FFFFFF"/>
                </a:solidFill>
                <a:latin typeface="Myanmar Text"/>
                <a:cs typeface="Myanmar Text"/>
              </a:rPr>
              <a:t>Lab Setup</a:t>
            </a:r>
            <a:endParaRPr sz="1600" dirty="0">
              <a:latin typeface="Myanmar Text"/>
              <a:cs typeface="Myanmar Text"/>
            </a:endParaRPr>
          </a:p>
        </p:txBody>
      </p:sp>
      <p:sp>
        <p:nvSpPr>
          <p:cNvPr id="7" name="object 37">
            <a:extLst>
              <a:ext uri="{FF2B5EF4-FFF2-40B4-BE49-F238E27FC236}">
                <a16:creationId xmlns:a16="http://schemas.microsoft.com/office/drawing/2014/main" id="{C117CB4E-58FB-473E-BA37-48079F2FE09B}"/>
              </a:ext>
            </a:extLst>
          </p:cNvPr>
          <p:cNvSpPr txBox="1"/>
          <p:nvPr/>
        </p:nvSpPr>
        <p:spPr>
          <a:xfrm>
            <a:off x="2076526" y="901639"/>
            <a:ext cx="1752599" cy="285335"/>
          </a:xfrm>
          <a:prstGeom prst="rect">
            <a:avLst/>
          </a:prstGeom>
          <a:solidFill>
            <a:srgbClr val="C05A0D"/>
          </a:solidFill>
          <a:ln w="19811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305"/>
              </a:spcBef>
            </a:pPr>
            <a:r>
              <a:rPr lang="en-IN" sz="1600" dirty="0">
                <a:solidFill>
                  <a:schemeClr val="bg1"/>
                </a:solidFill>
              </a:rPr>
              <a:t>Logistic Regression</a:t>
            </a:r>
            <a:endParaRPr lang="en-IN" sz="1600" dirty="0">
              <a:solidFill>
                <a:schemeClr val="bg1"/>
              </a:solidFill>
              <a:latin typeface="Myanmar Text"/>
              <a:cs typeface="Myanmar Text"/>
            </a:endParaRPr>
          </a:p>
        </p:txBody>
      </p:sp>
      <p:sp>
        <p:nvSpPr>
          <p:cNvPr id="8" name="object 37">
            <a:extLst>
              <a:ext uri="{FF2B5EF4-FFF2-40B4-BE49-F238E27FC236}">
                <a16:creationId xmlns:a16="http://schemas.microsoft.com/office/drawing/2014/main" id="{4D2F9CF0-7F17-4DA0-B532-1174102D43B9}"/>
              </a:ext>
            </a:extLst>
          </p:cNvPr>
          <p:cNvSpPr txBox="1"/>
          <p:nvPr/>
        </p:nvSpPr>
        <p:spPr>
          <a:xfrm>
            <a:off x="2191671" y="1430556"/>
            <a:ext cx="2057400" cy="285335"/>
          </a:xfrm>
          <a:prstGeom prst="rect">
            <a:avLst/>
          </a:prstGeom>
          <a:solidFill>
            <a:srgbClr val="C05A0D"/>
          </a:solidFill>
          <a:ln w="19811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305"/>
              </a:spcBef>
            </a:pPr>
            <a:r>
              <a:rPr lang="en-IN" sz="1600" dirty="0">
                <a:solidFill>
                  <a:schemeClr val="bg1"/>
                </a:solidFill>
              </a:rPr>
              <a:t>K-Nearest Neighbours</a:t>
            </a:r>
            <a:endParaRPr lang="en-IN" sz="1600" dirty="0">
              <a:solidFill>
                <a:schemeClr val="bg1"/>
              </a:solidFill>
              <a:latin typeface="Myanmar Text"/>
              <a:cs typeface="Myanmar Text"/>
            </a:endParaRPr>
          </a:p>
        </p:txBody>
      </p:sp>
      <p:sp>
        <p:nvSpPr>
          <p:cNvPr id="9" name="object 37">
            <a:extLst>
              <a:ext uri="{FF2B5EF4-FFF2-40B4-BE49-F238E27FC236}">
                <a16:creationId xmlns:a16="http://schemas.microsoft.com/office/drawing/2014/main" id="{483FB516-E842-4336-9049-5AAB1BAC3940}"/>
              </a:ext>
            </a:extLst>
          </p:cNvPr>
          <p:cNvSpPr txBox="1"/>
          <p:nvPr/>
        </p:nvSpPr>
        <p:spPr>
          <a:xfrm>
            <a:off x="5229733" y="2216351"/>
            <a:ext cx="1524000" cy="285335"/>
          </a:xfrm>
          <a:prstGeom prst="rect">
            <a:avLst/>
          </a:prstGeom>
          <a:solidFill>
            <a:srgbClr val="C05A0D"/>
          </a:solidFill>
          <a:ln w="19811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305"/>
              </a:spcBef>
            </a:pPr>
            <a:r>
              <a:rPr lang="en-IN" sz="1600" dirty="0">
                <a:solidFill>
                  <a:schemeClr val="bg1"/>
                </a:solidFill>
              </a:rPr>
              <a:t>Ridge Classifier</a:t>
            </a:r>
            <a:endParaRPr lang="en-IN" sz="1600" dirty="0">
              <a:solidFill>
                <a:schemeClr val="bg1"/>
              </a:solidFill>
              <a:latin typeface="Myanmar Text"/>
              <a:cs typeface="Myanmar Text"/>
            </a:endParaRPr>
          </a:p>
        </p:txBody>
      </p:sp>
      <p:sp>
        <p:nvSpPr>
          <p:cNvPr id="10" name="object 37">
            <a:extLst>
              <a:ext uri="{FF2B5EF4-FFF2-40B4-BE49-F238E27FC236}">
                <a16:creationId xmlns:a16="http://schemas.microsoft.com/office/drawing/2014/main" id="{7CE09F6C-83CC-4E68-9155-6C388EED9C6E}"/>
              </a:ext>
            </a:extLst>
          </p:cNvPr>
          <p:cNvSpPr txBox="1"/>
          <p:nvPr/>
        </p:nvSpPr>
        <p:spPr>
          <a:xfrm>
            <a:off x="4506741" y="1625500"/>
            <a:ext cx="1684876" cy="285335"/>
          </a:xfrm>
          <a:prstGeom prst="rect">
            <a:avLst/>
          </a:prstGeom>
          <a:solidFill>
            <a:srgbClr val="C05A0D"/>
          </a:solidFill>
          <a:ln w="19811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305"/>
              </a:spcBef>
            </a:pPr>
            <a:r>
              <a:rPr lang="en-IN" sz="1600" dirty="0">
                <a:solidFill>
                  <a:schemeClr val="bg1"/>
                </a:solidFill>
              </a:rPr>
              <a:t>Random Forest</a:t>
            </a:r>
            <a:endParaRPr lang="en-IN" sz="1600" dirty="0">
              <a:solidFill>
                <a:schemeClr val="bg1"/>
              </a:solidFill>
              <a:latin typeface="Myanmar Text"/>
              <a:cs typeface="Myanmar Text"/>
            </a:endParaRPr>
          </a:p>
        </p:txBody>
      </p:sp>
      <p:sp>
        <p:nvSpPr>
          <p:cNvPr id="11" name="object 37">
            <a:extLst>
              <a:ext uri="{FF2B5EF4-FFF2-40B4-BE49-F238E27FC236}">
                <a16:creationId xmlns:a16="http://schemas.microsoft.com/office/drawing/2014/main" id="{1FAA249E-45C5-45D3-AD3F-B16109C27810}"/>
              </a:ext>
            </a:extLst>
          </p:cNvPr>
          <p:cNvSpPr txBox="1"/>
          <p:nvPr/>
        </p:nvSpPr>
        <p:spPr>
          <a:xfrm>
            <a:off x="4293397" y="927498"/>
            <a:ext cx="2362200" cy="285335"/>
          </a:xfrm>
          <a:prstGeom prst="rect">
            <a:avLst/>
          </a:prstGeom>
          <a:solidFill>
            <a:srgbClr val="C05A0D"/>
          </a:solidFill>
          <a:ln w="19811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305"/>
              </a:spcBef>
            </a:pPr>
            <a:r>
              <a:rPr lang="en-IN" sz="1600" dirty="0">
                <a:solidFill>
                  <a:schemeClr val="bg1"/>
                </a:solidFill>
              </a:rPr>
              <a:t>Support Vector Machines</a:t>
            </a:r>
            <a:endParaRPr lang="en-IN" sz="1600" dirty="0">
              <a:solidFill>
                <a:schemeClr val="bg1"/>
              </a:solidFill>
              <a:latin typeface="Myanmar Text"/>
              <a:cs typeface="Myanmar Text"/>
            </a:endParaRPr>
          </a:p>
        </p:txBody>
      </p:sp>
      <p:sp>
        <p:nvSpPr>
          <p:cNvPr id="12" name="object 37">
            <a:extLst>
              <a:ext uri="{FF2B5EF4-FFF2-40B4-BE49-F238E27FC236}">
                <a16:creationId xmlns:a16="http://schemas.microsoft.com/office/drawing/2014/main" id="{345A758A-383A-4AA2-B486-0DF3AE37BAE2}"/>
              </a:ext>
            </a:extLst>
          </p:cNvPr>
          <p:cNvSpPr txBox="1"/>
          <p:nvPr/>
        </p:nvSpPr>
        <p:spPr>
          <a:xfrm>
            <a:off x="2100321" y="1966952"/>
            <a:ext cx="2057400" cy="285335"/>
          </a:xfrm>
          <a:prstGeom prst="rect">
            <a:avLst/>
          </a:prstGeom>
          <a:solidFill>
            <a:srgbClr val="C05A0D"/>
          </a:solidFill>
          <a:ln w="19811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305"/>
              </a:spcBef>
            </a:pPr>
            <a:r>
              <a:rPr lang="en-IN" sz="1600" dirty="0">
                <a:solidFill>
                  <a:schemeClr val="bg1"/>
                </a:solidFill>
              </a:rPr>
              <a:t>Gradient Boosting </a:t>
            </a:r>
            <a:endParaRPr lang="en-IN" sz="1600" dirty="0">
              <a:solidFill>
                <a:schemeClr val="bg1"/>
              </a:solidFill>
              <a:latin typeface="Myanmar Text"/>
              <a:cs typeface="Myanmar Text"/>
            </a:endParaRPr>
          </a:p>
        </p:txBody>
      </p:sp>
      <p:grpSp>
        <p:nvGrpSpPr>
          <p:cNvPr id="14" name="object 31">
            <a:extLst>
              <a:ext uri="{FF2B5EF4-FFF2-40B4-BE49-F238E27FC236}">
                <a16:creationId xmlns:a16="http://schemas.microsoft.com/office/drawing/2014/main" id="{D0E0E8BE-BB09-450D-B6EC-D7E94B68DA87}"/>
              </a:ext>
            </a:extLst>
          </p:cNvPr>
          <p:cNvGrpSpPr/>
          <p:nvPr/>
        </p:nvGrpSpPr>
        <p:grpSpPr>
          <a:xfrm>
            <a:off x="1893400" y="2829092"/>
            <a:ext cx="5222959" cy="2118251"/>
            <a:chOff x="3794758" y="4020311"/>
            <a:chExt cx="5222959" cy="2590800"/>
          </a:xfrm>
        </p:grpSpPr>
        <p:pic>
          <p:nvPicPr>
            <p:cNvPr id="15" name="object 32">
              <a:extLst>
                <a:ext uri="{FF2B5EF4-FFF2-40B4-BE49-F238E27FC236}">
                  <a16:creationId xmlns:a16="http://schemas.microsoft.com/office/drawing/2014/main" id="{C5474317-4733-45A8-AD42-D293CC614AFB}"/>
                </a:ext>
              </a:extLst>
            </p:cNvPr>
            <p:cNvPicPr/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794759" y="4020311"/>
              <a:ext cx="5222958" cy="1801367"/>
            </a:xfrm>
            <a:prstGeom prst="rect">
              <a:avLst/>
            </a:prstGeom>
          </p:spPr>
        </p:pic>
        <p:pic>
          <p:nvPicPr>
            <p:cNvPr id="16" name="object 33">
              <a:extLst>
                <a:ext uri="{FF2B5EF4-FFF2-40B4-BE49-F238E27FC236}">
                  <a16:creationId xmlns:a16="http://schemas.microsoft.com/office/drawing/2014/main" id="{12171CD1-FC91-4628-9A27-BD2B40FBBCDE}"/>
                </a:ext>
              </a:extLst>
            </p:cNvPr>
            <p:cNvPicPr/>
            <p:nvPr/>
          </p:nvPicPr>
          <p:blipFill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794758" y="5687567"/>
              <a:ext cx="5222957" cy="923544"/>
            </a:xfrm>
            <a:prstGeom prst="rect">
              <a:avLst/>
            </a:prstGeom>
          </p:spPr>
        </p:pic>
      </p:grpSp>
      <p:sp>
        <p:nvSpPr>
          <p:cNvPr id="18" name="object 39">
            <a:extLst>
              <a:ext uri="{FF2B5EF4-FFF2-40B4-BE49-F238E27FC236}">
                <a16:creationId xmlns:a16="http://schemas.microsoft.com/office/drawing/2014/main" id="{4DDD5152-618C-4064-B164-5BF9E3917221}"/>
              </a:ext>
            </a:extLst>
          </p:cNvPr>
          <p:cNvSpPr txBox="1"/>
          <p:nvPr/>
        </p:nvSpPr>
        <p:spPr>
          <a:xfrm>
            <a:off x="2170732" y="3066874"/>
            <a:ext cx="1066800" cy="325730"/>
          </a:xfrm>
          <a:prstGeom prst="rect">
            <a:avLst/>
          </a:prstGeom>
          <a:solidFill>
            <a:srgbClr val="094D9E"/>
          </a:solidFill>
          <a:ln w="19811">
            <a:solidFill>
              <a:srgbClr val="FFFFFF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620"/>
              </a:spcBef>
            </a:pPr>
            <a:r>
              <a:rPr lang="en-US" sz="1600" spc="-5" dirty="0">
                <a:solidFill>
                  <a:srgbClr val="FFFFFF"/>
                </a:solidFill>
                <a:latin typeface="Myanmar Text"/>
                <a:cs typeface="Myanmar Text"/>
              </a:rPr>
              <a:t>p</a:t>
            </a: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andas</a:t>
            </a:r>
            <a:endParaRPr sz="1600" dirty="0">
              <a:latin typeface="Myanmar Text"/>
              <a:cs typeface="Myanmar Text"/>
            </a:endParaRPr>
          </a:p>
        </p:txBody>
      </p:sp>
      <p:sp>
        <p:nvSpPr>
          <p:cNvPr id="19" name="object 36">
            <a:extLst>
              <a:ext uri="{FF2B5EF4-FFF2-40B4-BE49-F238E27FC236}">
                <a16:creationId xmlns:a16="http://schemas.microsoft.com/office/drawing/2014/main" id="{5AF261A0-401C-4B99-B8EF-B91F4AE1B910}"/>
              </a:ext>
            </a:extLst>
          </p:cNvPr>
          <p:cNvSpPr txBox="1"/>
          <p:nvPr/>
        </p:nvSpPr>
        <p:spPr>
          <a:xfrm>
            <a:off x="3596103" y="2996026"/>
            <a:ext cx="1193556" cy="325730"/>
          </a:xfrm>
          <a:prstGeom prst="rect">
            <a:avLst/>
          </a:prstGeom>
          <a:solidFill>
            <a:srgbClr val="094D9E"/>
          </a:solidFill>
          <a:ln w="19811">
            <a:solidFill>
              <a:srgbClr val="FFFFFF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620"/>
              </a:spcBef>
            </a:pPr>
            <a:r>
              <a:rPr sz="1600" spc="-10" dirty="0">
                <a:solidFill>
                  <a:srgbClr val="FFFFFF"/>
                </a:solidFill>
                <a:latin typeface="Myanmar Text"/>
                <a:cs typeface="Myanmar Text"/>
              </a:rPr>
              <a:t>scikit-learn</a:t>
            </a:r>
            <a:endParaRPr sz="1600" dirty="0">
              <a:latin typeface="Myanmar Text"/>
              <a:cs typeface="Myanmar Text"/>
            </a:endParaRPr>
          </a:p>
        </p:txBody>
      </p:sp>
      <p:sp>
        <p:nvSpPr>
          <p:cNvPr id="20" name="object 43">
            <a:extLst>
              <a:ext uri="{FF2B5EF4-FFF2-40B4-BE49-F238E27FC236}">
                <a16:creationId xmlns:a16="http://schemas.microsoft.com/office/drawing/2014/main" id="{74BE7252-4297-48D7-AEEE-0FE24079D696}"/>
              </a:ext>
            </a:extLst>
          </p:cNvPr>
          <p:cNvSpPr txBox="1"/>
          <p:nvPr/>
        </p:nvSpPr>
        <p:spPr>
          <a:xfrm>
            <a:off x="5223919" y="2992468"/>
            <a:ext cx="1297305" cy="327013"/>
          </a:xfrm>
          <a:prstGeom prst="rect">
            <a:avLst/>
          </a:prstGeom>
          <a:solidFill>
            <a:srgbClr val="094D9E"/>
          </a:solidFill>
          <a:ln w="19811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630"/>
              </a:spcBef>
            </a:pPr>
            <a:r>
              <a:rPr lang="en-US" sz="1600" spc="-5" dirty="0" err="1">
                <a:solidFill>
                  <a:srgbClr val="FFFFFF"/>
                </a:solidFill>
                <a:latin typeface="Myanmar Text"/>
                <a:cs typeface="Myanmar Text"/>
              </a:rPr>
              <a:t>numpy</a:t>
            </a:r>
            <a:endParaRPr sz="1600" dirty="0">
              <a:latin typeface="Myanmar Text"/>
              <a:cs typeface="Myanmar Text"/>
            </a:endParaRPr>
          </a:p>
        </p:txBody>
      </p:sp>
      <p:sp>
        <p:nvSpPr>
          <p:cNvPr id="21" name="object 43">
            <a:extLst>
              <a:ext uri="{FF2B5EF4-FFF2-40B4-BE49-F238E27FC236}">
                <a16:creationId xmlns:a16="http://schemas.microsoft.com/office/drawing/2014/main" id="{FFC260F8-A959-44A0-AFFB-BC4066EE1BC3}"/>
              </a:ext>
            </a:extLst>
          </p:cNvPr>
          <p:cNvSpPr txBox="1"/>
          <p:nvPr/>
        </p:nvSpPr>
        <p:spPr>
          <a:xfrm>
            <a:off x="2356700" y="3710758"/>
            <a:ext cx="1144270" cy="327013"/>
          </a:xfrm>
          <a:prstGeom prst="rect">
            <a:avLst/>
          </a:prstGeom>
          <a:solidFill>
            <a:srgbClr val="094D9E"/>
          </a:solidFill>
          <a:ln w="19811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630"/>
              </a:spcBef>
            </a:pPr>
            <a:r>
              <a:rPr lang="en-US" sz="1600" spc="-5" dirty="0">
                <a:solidFill>
                  <a:srgbClr val="FFFFFF"/>
                </a:solidFill>
                <a:latin typeface="Myanmar Text"/>
                <a:cs typeface="Myanmar Text"/>
              </a:rPr>
              <a:t>m</a:t>
            </a: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atplotlib</a:t>
            </a:r>
            <a:endParaRPr sz="1600" dirty="0">
              <a:latin typeface="Myanmar Text"/>
              <a:cs typeface="Myanmar Text"/>
            </a:endParaRPr>
          </a:p>
        </p:txBody>
      </p:sp>
      <p:sp>
        <p:nvSpPr>
          <p:cNvPr id="23" name="object 34">
            <a:extLst>
              <a:ext uri="{FF2B5EF4-FFF2-40B4-BE49-F238E27FC236}">
                <a16:creationId xmlns:a16="http://schemas.microsoft.com/office/drawing/2014/main" id="{3F824762-E30D-41CD-82DD-67432DDE3F0A}"/>
              </a:ext>
            </a:extLst>
          </p:cNvPr>
          <p:cNvSpPr txBox="1"/>
          <p:nvPr/>
        </p:nvSpPr>
        <p:spPr>
          <a:xfrm>
            <a:off x="3833597" y="3831937"/>
            <a:ext cx="1144270" cy="92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1600" b="1" spc="-70" dirty="0">
                <a:solidFill>
                  <a:srgbClr val="FFFFFF"/>
                </a:solidFill>
                <a:latin typeface="Myanmar Text"/>
                <a:cs typeface="Myanmar Text"/>
              </a:rPr>
              <a:t>Libraries</a:t>
            </a:r>
            <a:endParaRPr sz="1600" dirty="0"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</a:pPr>
            <a:endParaRPr sz="1700" dirty="0">
              <a:latin typeface="Myanmar Text"/>
              <a:cs typeface="Myanmar Text"/>
            </a:endParaRPr>
          </a:p>
          <a:p>
            <a:pPr algn="ctr">
              <a:lnSpc>
                <a:spcPct val="100000"/>
              </a:lnSpc>
            </a:pPr>
            <a:r>
              <a:rPr sz="1600" b="1" spc="-80" dirty="0">
                <a:solidFill>
                  <a:srgbClr val="FFFFFF"/>
                </a:solidFill>
                <a:latin typeface="Myanmar Text"/>
                <a:cs typeface="Myanmar Text"/>
              </a:rPr>
              <a:t>Environment</a:t>
            </a:r>
            <a:endParaRPr sz="1600" dirty="0">
              <a:latin typeface="Myanmar Text"/>
              <a:cs typeface="Myanmar Text"/>
            </a:endParaRPr>
          </a:p>
        </p:txBody>
      </p:sp>
      <p:sp>
        <p:nvSpPr>
          <p:cNvPr id="25" name="object 35">
            <a:extLst>
              <a:ext uri="{FF2B5EF4-FFF2-40B4-BE49-F238E27FC236}">
                <a16:creationId xmlns:a16="http://schemas.microsoft.com/office/drawing/2014/main" id="{440BF1DB-FC52-4E44-9848-CD4B071142C0}"/>
              </a:ext>
            </a:extLst>
          </p:cNvPr>
          <p:cNvSpPr txBox="1"/>
          <p:nvPr/>
        </p:nvSpPr>
        <p:spPr>
          <a:xfrm>
            <a:off x="2188490" y="4367049"/>
            <a:ext cx="1099249" cy="28597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811">
            <a:solidFill>
              <a:srgbClr val="FFFFF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310"/>
              </a:spcBef>
            </a:pP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Python</a:t>
            </a:r>
            <a:endParaRPr sz="1600" dirty="0">
              <a:latin typeface="Myanmar Text"/>
              <a:cs typeface="Myanmar Text"/>
            </a:endParaRPr>
          </a:p>
        </p:txBody>
      </p:sp>
      <p:sp>
        <p:nvSpPr>
          <p:cNvPr id="26" name="object 38">
            <a:extLst>
              <a:ext uri="{FF2B5EF4-FFF2-40B4-BE49-F238E27FC236}">
                <a16:creationId xmlns:a16="http://schemas.microsoft.com/office/drawing/2014/main" id="{7C709DE2-BAE4-493E-A263-04C4C114431A}"/>
              </a:ext>
            </a:extLst>
          </p:cNvPr>
          <p:cNvSpPr txBox="1"/>
          <p:nvPr/>
        </p:nvSpPr>
        <p:spPr>
          <a:xfrm>
            <a:off x="5618967" y="4376235"/>
            <a:ext cx="1172831" cy="28597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811">
            <a:solidFill>
              <a:srgbClr val="FFFFF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310"/>
              </a:spcBef>
            </a:pPr>
            <a:r>
              <a:rPr lang="en-US" sz="1600" spc="-5" dirty="0">
                <a:solidFill>
                  <a:srgbClr val="FFFFFF"/>
                </a:solidFill>
                <a:latin typeface="Myanmar Text"/>
                <a:cs typeface="Myanmar Text"/>
              </a:rPr>
              <a:t>Windows</a:t>
            </a:r>
            <a:endParaRPr sz="1600" dirty="0">
              <a:latin typeface="Myanmar Text"/>
              <a:cs typeface="Myanmar Text"/>
            </a:endParaRPr>
          </a:p>
        </p:txBody>
      </p:sp>
      <p:sp>
        <p:nvSpPr>
          <p:cNvPr id="27" name="object 30">
            <a:extLst>
              <a:ext uri="{FF2B5EF4-FFF2-40B4-BE49-F238E27FC236}">
                <a16:creationId xmlns:a16="http://schemas.microsoft.com/office/drawing/2014/main" id="{6767B1F6-F398-46B1-88FD-03EAD6F2E2C2}"/>
              </a:ext>
            </a:extLst>
          </p:cNvPr>
          <p:cNvSpPr txBox="1"/>
          <p:nvPr/>
        </p:nvSpPr>
        <p:spPr>
          <a:xfrm>
            <a:off x="3860253" y="2346440"/>
            <a:ext cx="155279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65" dirty="0">
                <a:solidFill>
                  <a:srgbClr val="FFFFFF"/>
                </a:solidFill>
                <a:latin typeface="Myanmar Text"/>
                <a:cs typeface="Myanmar Text"/>
              </a:rPr>
              <a:t>Components</a:t>
            </a:r>
            <a:endParaRPr sz="1600" dirty="0">
              <a:latin typeface="Myanmar Text"/>
              <a:cs typeface="Myanmar Text"/>
            </a:endParaRPr>
          </a:p>
        </p:txBody>
      </p:sp>
      <p:sp>
        <p:nvSpPr>
          <p:cNvPr id="28" name="object 44">
            <a:extLst>
              <a:ext uri="{FF2B5EF4-FFF2-40B4-BE49-F238E27FC236}">
                <a16:creationId xmlns:a16="http://schemas.microsoft.com/office/drawing/2014/main" id="{0AB5F0F1-2449-4B8F-971F-E191CC8B4F82}"/>
              </a:ext>
            </a:extLst>
          </p:cNvPr>
          <p:cNvSpPr txBox="1"/>
          <p:nvPr/>
        </p:nvSpPr>
        <p:spPr>
          <a:xfrm>
            <a:off x="5315644" y="3583546"/>
            <a:ext cx="912519" cy="327013"/>
          </a:xfrm>
          <a:prstGeom prst="rect">
            <a:avLst/>
          </a:prstGeom>
          <a:solidFill>
            <a:srgbClr val="094D9E"/>
          </a:solidFill>
          <a:ln w="19811">
            <a:solidFill>
              <a:srgbClr val="FFFFFF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630"/>
              </a:spcBef>
            </a:pPr>
            <a:r>
              <a:rPr sz="1600" spc="-10" dirty="0">
                <a:solidFill>
                  <a:srgbClr val="FFFFFF"/>
                </a:solidFill>
                <a:latin typeface="Myanmar Text"/>
                <a:cs typeface="Myanmar Text"/>
              </a:rPr>
              <a:t>seaborn</a:t>
            </a:r>
            <a:endParaRPr sz="1600" dirty="0">
              <a:latin typeface="Myanmar Text"/>
              <a:cs typeface="Myanmar Text"/>
            </a:endParaRPr>
          </a:p>
        </p:txBody>
      </p:sp>
      <p:grpSp>
        <p:nvGrpSpPr>
          <p:cNvPr id="29" name="object 7">
            <a:extLst>
              <a:ext uri="{FF2B5EF4-FFF2-40B4-BE49-F238E27FC236}">
                <a16:creationId xmlns:a16="http://schemas.microsoft.com/office/drawing/2014/main" id="{4AAA358E-F48A-4FB0-923F-19F68DC5D911}"/>
              </a:ext>
            </a:extLst>
          </p:cNvPr>
          <p:cNvGrpSpPr/>
          <p:nvPr/>
        </p:nvGrpSpPr>
        <p:grpSpPr>
          <a:xfrm>
            <a:off x="7180223" y="1883377"/>
            <a:ext cx="1951516" cy="1109091"/>
            <a:chOff x="9122664" y="3021329"/>
            <a:chExt cx="2780665" cy="1109091"/>
          </a:xfrm>
          <a:effectLst>
            <a:outerShdw blurRad="50800" dist="50800" dir="5400000" algn="ctr" rotWithShape="0">
              <a:schemeClr val="accent2">
                <a:lumMod val="40000"/>
                <a:lumOff val="60000"/>
              </a:schemeClr>
            </a:outerShdw>
          </a:effectLst>
        </p:grpSpPr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2CE9355F-9FB7-43A6-9DB1-EA20830C8808}"/>
                </a:ext>
              </a:extLst>
            </p:cNvPr>
            <p:cNvSpPr/>
            <p:nvPr/>
          </p:nvSpPr>
          <p:spPr>
            <a:xfrm>
              <a:off x="9122664" y="3465575"/>
              <a:ext cx="647367" cy="664845"/>
            </a:xfrm>
            <a:custGeom>
              <a:avLst/>
              <a:gdLst/>
              <a:ahLst/>
              <a:cxnLst/>
              <a:rect l="l" t="t" r="r" b="b"/>
              <a:pathLst>
                <a:path w="568959" h="664845">
                  <a:moveTo>
                    <a:pt x="284225" y="0"/>
                  </a:moveTo>
                  <a:lnTo>
                    <a:pt x="284225" y="132841"/>
                  </a:lnTo>
                  <a:lnTo>
                    <a:pt x="0" y="132841"/>
                  </a:lnTo>
                  <a:lnTo>
                    <a:pt x="0" y="531622"/>
                  </a:lnTo>
                  <a:lnTo>
                    <a:pt x="284225" y="531622"/>
                  </a:lnTo>
                  <a:lnTo>
                    <a:pt x="284225" y="664463"/>
                  </a:lnTo>
                  <a:lnTo>
                    <a:pt x="568451" y="332231"/>
                  </a:lnTo>
                  <a:lnTo>
                    <a:pt x="284225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tx2"/>
                </a:solidFill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F6CA89AA-AB52-49A9-94CF-970E47F2E115}"/>
                </a:ext>
              </a:extLst>
            </p:cNvPr>
            <p:cNvSpPr/>
            <p:nvPr/>
          </p:nvSpPr>
          <p:spPr>
            <a:xfrm>
              <a:off x="9751314" y="3021329"/>
              <a:ext cx="2152015" cy="521334"/>
            </a:xfrm>
            <a:custGeom>
              <a:avLst/>
              <a:gdLst/>
              <a:ahLst/>
              <a:cxnLst/>
              <a:rect l="l" t="t" r="r" b="b"/>
              <a:pathLst>
                <a:path w="2152015" h="521335">
                  <a:moveTo>
                    <a:pt x="2065019" y="0"/>
                  </a:moveTo>
                  <a:lnTo>
                    <a:pt x="86867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521208"/>
                  </a:lnTo>
                  <a:lnTo>
                    <a:pt x="2151887" y="521208"/>
                  </a:lnTo>
                  <a:lnTo>
                    <a:pt x="2151887" y="86868"/>
                  </a:lnTo>
                  <a:lnTo>
                    <a:pt x="2145065" y="53042"/>
                  </a:lnTo>
                  <a:lnTo>
                    <a:pt x="2126456" y="25431"/>
                  </a:lnTo>
                  <a:lnTo>
                    <a:pt x="2098845" y="6822"/>
                  </a:lnTo>
                  <a:lnTo>
                    <a:pt x="206501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10">
              <a:extLst>
                <a:ext uri="{FF2B5EF4-FFF2-40B4-BE49-F238E27FC236}">
                  <a16:creationId xmlns:a16="http://schemas.microsoft.com/office/drawing/2014/main" id="{5DAC471E-C39A-4435-93D6-114BEEB73DCF}"/>
                </a:ext>
              </a:extLst>
            </p:cNvPr>
            <p:cNvSpPr/>
            <p:nvPr/>
          </p:nvSpPr>
          <p:spPr>
            <a:xfrm>
              <a:off x="9751314" y="3021329"/>
              <a:ext cx="2152015" cy="521334"/>
            </a:xfrm>
            <a:custGeom>
              <a:avLst/>
              <a:gdLst/>
              <a:ahLst/>
              <a:cxnLst/>
              <a:rect l="l" t="t" r="r" b="b"/>
              <a:pathLst>
                <a:path w="2152015" h="521335">
                  <a:moveTo>
                    <a:pt x="86867" y="0"/>
                  </a:moveTo>
                  <a:lnTo>
                    <a:pt x="2065019" y="0"/>
                  </a:lnTo>
                  <a:lnTo>
                    <a:pt x="2098845" y="6822"/>
                  </a:lnTo>
                  <a:lnTo>
                    <a:pt x="2126456" y="25431"/>
                  </a:lnTo>
                  <a:lnTo>
                    <a:pt x="2145065" y="53042"/>
                  </a:lnTo>
                  <a:lnTo>
                    <a:pt x="2151887" y="86868"/>
                  </a:lnTo>
                  <a:lnTo>
                    <a:pt x="2151887" y="521208"/>
                  </a:lnTo>
                  <a:lnTo>
                    <a:pt x="0" y="521208"/>
                  </a:lnTo>
                  <a:lnTo>
                    <a:pt x="0" y="86868"/>
                  </a:lnTo>
                  <a:lnTo>
                    <a:pt x="6822" y="53042"/>
                  </a:lnTo>
                  <a:lnTo>
                    <a:pt x="25431" y="25431"/>
                  </a:lnTo>
                  <a:lnTo>
                    <a:pt x="53042" y="6822"/>
                  </a:lnTo>
                  <a:lnTo>
                    <a:pt x="86867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62">
            <a:extLst>
              <a:ext uri="{FF2B5EF4-FFF2-40B4-BE49-F238E27FC236}">
                <a16:creationId xmlns:a16="http://schemas.microsoft.com/office/drawing/2014/main" id="{1AF088F5-A78D-4FA9-9AD8-273CEF9C6A18}"/>
              </a:ext>
            </a:extLst>
          </p:cNvPr>
          <p:cNvGrpSpPr/>
          <p:nvPr/>
        </p:nvGrpSpPr>
        <p:grpSpPr>
          <a:xfrm>
            <a:off x="7612286" y="2429101"/>
            <a:ext cx="1510319" cy="1221318"/>
            <a:chOff x="9732264" y="3523488"/>
            <a:chExt cx="2190115" cy="822960"/>
          </a:xfrm>
        </p:grpSpPr>
        <p:sp>
          <p:nvSpPr>
            <p:cNvPr id="34" name="object 63">
              <a:extLst>
                <a:ext uri="{FF2B5EF4-FFF2-40B4-BE49-F238E27FC236}">
                  <a16:creationId xmlns:a16="http://schemas.microsoft.com/office/drawing/2014/main" id="{0538DF2F-FFE0-4B1E-80A7-36E37663248A}"/>
                </a:ext>
              </a:extLst>
            </p:cNvPr>
            <p:cNvSpPr/>
            <p:nvPr/>
          </p:nvSpPr>
          <p:spPr>
            <a:xfrm>
              <a:off x="9751314" y="3542538"/>
              <a:ext cx="2152015" cy="784860"/>
            </a:xfrm>
            <a:custGeom>
              <a:avLst/>
              <a:gdLst/>
              <a:ahLst/>
              <a:cxnLst/>
              <a:rect l="l" t="t" r="r" b="b"/>
              <a:pathLst>
                <a:path w="2152015" h="784860">
                  <a:moveTo>
                    <a:pt x="2151887" y="0"/>
                  </a:moveTo>
                  <a:lnTo>
                    <a:pt x="0" y="0"/>
                  </a:lnTo>
                  <a:lnTo>
                    <a:pt x="0" y="784860"/>
                  </a:lnTo>
                  <a:lnTo>
                    <a:pt x="2151887" y="784860"/>
                  </a:lnTo>
                  <a:lnTo>
                    <a:pt x="2151887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64">
              <a:extLst>
                <a:ext uri="{FF2B5EF4-FFF2-40B4-BE49-F238E27FC236}">
                  <a16:creationId xmlns:a16="http://schemas.microsoft.com/office/drawing/2014/main" id="{1306A552-B142-4078-B723-93F2178A8FD3}"/>
                </a:ext>
              </a:extLst>
            </p:cNvPr>
            <p:cNvSpPr/>
            <p:nvPr/>
          </p:nvSpPr>
          <p:spPr>
            <a:xfrm>
              <a:off x="9751314" y="3542538"/>
              <a:ext cx="2152015" cy="784860"/>
            </a:xfrm>
            <a:custGeom>
              <a:avLst/>
              <a:gdLst/>
              <a:ahLst/>
              <a:cxnLst/>
              <a:rect l="l" t="t" r="r" b="b"/>
              <a:pathLst>
                <a:path w="2152015" h="784860">
                  <a:moveTo>
                    <a:pt x="0" y="784860"/>
                  </a:moveTo>
                  <a:lnTo>
                    <a:pt x="2151887" y="784860"/>
                  </a:lnTo>
                  <a:lnTo>
                    <a:pt x="2151887" y="0"/>
                  </a:lnTo>
                  <a:lnTo>
                    <a:pt x="0" y="0"/>
                  </a:lnTo>
                  <a:lnTo>
                    <a:pt x="0" y="78486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61">
            <a:extLst>
              <a:ext uri="{FF2B5EF4-FFF2-40B4-BE49-F238E27FC236}">
                <a16:creationId xmlns:a16="http://schemas.microsoft.com/office/drawing/2014/main" id="{5C460CB0-9409-4B1C-8359-16B4671E8AC4}"/>
              </a:ext>
            </a:extLst>
          </p:cNvPr>
          <p:cNvSpPr txBox="1"/>
          <p:nvPr/>
        </p:nvSpPr>
        <p:spPr>
          <a:xfrm>
            <a:off x="7848600" y="2089729"/>
            <a:ext cx="1143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FFFFFF"/>
                </a:solidFill>
                <a:latin typeface="Myanmar Text"/>
                <a:cs typeface="Myanmar Text"/>
              </a:rPr>
              <a:t>Out</a:t>
            </a:r>
            <a:r>
              <a:rPr sz="1800" b="1" spc="-90" dirty="0">
                <a:solidFill>
                  <a:srgbClr val="FFFFFF"/>
                </a:solidFill>
                <a:latin typeface="Myanmar Text"/>
                <a:cs typeface="Myanmar Text"/>
              </a:rPr>
              <a:t>p</a:t>
            </a:r>
            <a:r>
              <a:rPr sz="1800" b="1" spc="-85" dirty="0">
                <a:solidFill>
                  <a:srgbClr val="FFFFFF"/>
                </a:solidFill>
                <a:latin typeface="Myanmar Text"/>
                <a:cs typeface="Myanmar Text"/>
              </a:rPr>
              <a:t>u</a:t>
            </a:r>
            <a:r>
              <a:rPr sz="1800" b="1" spc="-10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1800" b="1" spc="-30" dirty="0">
                <a:solidFill>
                  <a:srgbClr val="FFFFFF"/>
                </a:solidFill>
                <a:latin typeface="Myanmar Text"/>
                <a:cs typeface="Myanmar Text"/>
              </a:rPr>
              <a:t>s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37" name="object 65">
            <a:extLst>
              <a:ext uri="{FF2B5EF4-FFF2-40B4-BE49-F238E27FC236}">
                <a16:creationId xmlns:a16="http://schemas.microsoft.com/office/drawing/2014/main" id="{C6E5B105-4EA2-4E79-B9B6-83B20430042A}"/>
              </a:ext>
            </a:extLst>
          </p:cNvPr>
          <p:cNvSpPr txBox="1"/>
          <p:nvPr/>
        </p:nvSpPr>
        <p:spPr>
          <a:xfrm>
            <a:off x="7696200" y="2551261"/>
            <a:ext cx="1421292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3520" indent="-22415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24154" algn="l"/>
              </a:tabLst>
            </a:pP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Trained</a:t>
            </a:r>
            <a:r>
              <a:rPr sz="1600" spc="-3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yanmar Text"/>
                <a:cs typeface="Myanmar Text"/>
              </a:rPr>
              <a:t>Classifier</a:t>
            </a:r>
            <a:endParaRPr sz="1600" dirty="0">
              <a:latin typeface="Myanmar Text"/>
              <a:cs typeface="Myanmar Text"/>
            </a:endParaRPr>
          </a:p>
        </p:txBody>
      </p:sp>
      <p:sp>
        <p:nvSpPr>
          <p:cNvPr id="38" name="object 66">
            <a:extLst>
              <a:ext uri="{FF2B5EF4-FFF2-40B4-BE49-F238E27FC236}">
                <a16:creationId xmlns:a16="http://schemas.microsoft.com/office/drawing/2014/main" id="{C669B5A8-80C6-4ABE-977E-6AA72EAB8739}"/>
              </a:ext>
            </a:extLst>
          </p:cNvPr>
          <p:cNvSpPr txBox="1"/>
          <p:nvPr/>
        </p:nvSpPr>
        <p:spPr>
          <a:xfrm>
            <a:off x="7696198" y="3169855"/>
            <a:ext cx="142129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5425" indent="-22606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26060" algn="l"/>
              </a:tabLst>
            </a:pPr>
            <a:r>
              <a:rPr sz="1600" spc="-15" dirty="0">
                <a:solidFill>
                  <a:srgbClr val="FFFFFF"/>
                </a:solidFill>
                <a:latin typeface="Myanmar Text"/>
                <a:cs typeface="Myanmar Text"/>
              </a:rPr>
              <a:t>P</a:t>
            </a: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redi</a:t>
            </a:r>
            <a:r>
              <a:rPr sz="1600" spc="-15" dirty="0">
                <a:solidFill>
                  <a:srgbClr val="FFFFFF"/>
                </a:solidFill>
                <a:latin typeface="Myanmar Text"/>
                <a:cs typeface="Myanmar Text"/>
              </a:rPr>
              <a:t>c</a:t>
            </a: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tio</a:t>
            </a:r>
            <a:r>
              <a:rPr sz="1600" spc="-15" dirty="0">
                <a:solidFill>
                  <a:srgbClr val="FFFFFF"/>
                </a:solidFill>
                <a:latin typeface="Myanmar Text"/>
                <a:cs typeface="Myanmar Text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s</a:t>
            </a:r>
            <a:endParaRPr sz="1600" dirty="0">
              <a:latin typeface="Myanmar Text"/>
              <a:cs typeface="Myanmar Text"/>
            </a:endParaRPr>
          </a:p>
        </p:txBody>
      </p:sp>
      <p:grpSp>
        <p:nvGrpSpPr>
          <p:cNvPr id="39" name="object 51">
            <a:extLst>
              <a:ext uri="{FF2B5EF4-FFF2-40B4-BE49-F238E27FC236}">
                <a16:creationId xmlns:a16="http://schemas.microsoft.com/office/drawing/2014/main" id="{A944F604-33E9-4347-B3CD-2298B09A5E5E}"/>
              </a:ext>
            </a:extLst>
          </p:cNvPr>
          <p:cNvGrpSpPr/>
          <p:nvPr/>
        </p:nvGrpSpPr>
        <p:grpSpPr>
          <a:xfrm>
            <a:off x="38660" y="829157"/>
            <a:ext cx="1344632" cy="561340"/>
            <a:chOff x="848867" y="1269491"/>
            <a:chExt cx="2131060" cy="561340"/>
          </a:xfrm>
        </p:grpSpPr>
        <p:sp>
          <p:nvSpPr>
            <p:cNvPr id="40" name="object 52">
              <a:extLst>
                <a:ext uri="{FF2B5EF4-FFF2-40B4-BE49-F238E27FC236}">
                  <a16:creationId xmlns:a16="http://schemas.microsoft.com/office/drawing/2014/main" id="{D22DFEE8-7322-4606-920D-914EFEAF1FF9}"/>
                </a:ext>
              </a:extLst>
            </p:cNvPr>
            <p:cNvSpPr/>
            <p:nvPr/>
          </p:nvSpPr>
          <p:spPr>
            <a:xfrm>
              <a:off x="867917" y="1288541"/>
              <a:ext cx="2092960" cy="523240"/>
            </a:xfrm>
            <a:custGeom>
              <a:avLst/>
              <a:gdLst/>
              <a:ahLst/>
              <a:cxnLst/>
              <a:rect l="l" t="t" r="r" b="b"/>
              <a:pathLst>
                <a:path w="2092960" h="523239">
                  <a:moveTo>
                    <a:pt x="2005330" y="0"/>
                  </a:moveTo>
                  <a:lnTo>
                    <a:pt x="87122" y="0"/>
                  </a:lnTo>
                  <a:lnTo>
                    <a:pt x="53208" y="6844"/>
                  </a:lnTo>
                  <a:lnTo>
                    <a:pt x="25515" y="25511"/>
                  </a:lnTo>
                  <a:lnTo>
                    <a:pt x="6845" y="53203"/>
                  </a:lnTo>
                  <a:lnTo>
                    <a:pt x="0" y="87122"/>
                  </a:lnTo>
                  <a:lnTo>
                    <a:pt x="0" y="522732"/>
                  </a:lnTo>
                  <a:lnTo>
                    <a:pt x="2092452" y="522732"/>
                  </a:lnTo>
                  <a:lnTo>
                    <a:pt x="2092452" y="87122"/>
                  </a:lnTo>
                  <a:lnTo>
                    <a:pt x="2085607" y="53203"/>
                  </a:lnTo>
                  <a:lnTo>
                    <a:pt x="2066940" y="25511"/>
                  </a:lnTo>
                  <a:lnTo>
                    <a:pt x="2039248" y="6844"/>
                  </a:lnTo>
                  <a:lnTo>
                    <a:pt x="200533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53">
              <a:extLst>
                <a:ext uri="{FF2B5EF4-FFF2-40B4-BE49-F238E27FC236}">
                  <a16:creationId xmlns:a16="http://schemas.microsoft.com/office/drawing/2014/main" id="{D7066002-AF08-4104-8FEA-AD6C312DFC37}"/>
                </a:ext>
              </a:extLst>
            </p:cNvPr>
            <p:cNvSpPr/>
            <p:nvPr/>
          </p:nvSpPr>
          <p:spPr>
            <a:xfrm>
              <a:off x="867917" y="1288541"/>
              <a:ext cx="2092960" cy="523240"/>
            </a:xfrm>
            <a:custGeom>
              <a:avLst/>
              <a:gdLst/>
              <a:ahLst/>
              <a:cxnLst/>
              <a:rect l="l" t="t" r="r" b="b"/>
              <a:pathLst>
                <a:path w="2092960" h="523239">
                  <a:moveTo>
                    <a:pt x="87122" y="0"/>
                  </a:moveTo>
                  <a:lnTo>
                    <a:pt x="2005330" y="0"/>
                  </a:lnTo>
                  <a:lnTo>
                    <a:pt x="2039248" y="6844"/>
                  </a:lnTo>
                  <a:lnTo>
                    <a:pt x="2066940" y="25511"/>
                  </a:lnTo>
                  <a:lnTo>
                    <a:pt x="2085607" y="53203"/>
                  </a:lnTo>
                  <a:lnTo>
                    <a:pt x="2092452" y="87122"/>
                  </a:lnTo>
                  <a:lnTo>
                    <a:pt x="2092452" y="522732"/>
                  </a:lnTo>
                  <a:lnTo>
                    <a:pt x="0" y="522732"/>
                  </a:lnTo>
                  <a:lnTo>
                    <a:pt x="0" y="87122"/>
                  </a:lnTo>
                  <a:lnTo>
                    <a:pt x="6845" y="53203"/>
                  </a:lnTo>
                  <a:lnTo>
                    <a:pt x="25515" y="25511"/>
                  </a:lnTo>
                  <a:lnTo>
                    <a:pt x="53208" y="6844"/>
                  </a:lnTo>
                  <a:lnTo>
                    <a:pt x="87122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55">
            <a:extLst>
              <a:ext uri="{FF2B5EF4-FFF2-40B4-BE49-F238E27FC236}">
                <a16:creationId xmlns:a16="http://schemas.microsoft.com/office/drawing/2014/main" id="{390B8405-18BA-4014-B364-67796667C2AC}"/>
              </a:ext>
            </a:extLst>
          </p:cNvPr>
          <p:cNvGrpSpPr/>
          <p:nvPr/>
        </p:nvGrpSpPr>
        <p:grpSpPr>
          <a:xfrm>
            <a:off x="31261" y="1359350"/>
            <a:ext cx="1359496" cy="997895"/>
            <a:chOff x="848867" y="1792223"/>
            <a:chExt cx="2131060" cy="1068705"/>
          </a:xfrm>
        </p:grpSpPr>
        <p:sp>
          <p:nvSpPr>
            <p:cNvPr id="43" name="object 56">
              <a:extLst>
                <a:ext uri="{FF2B5EF4-FFF2-40B4-BE49-F238E27FC236}">
                  <a16:creationId xmlns:a16="http://schemas.microsoft.com/office/drawing/2014/main" id="{DC298696-B412-4843-B15A-76BA16BF8F1B}"/>
                </a:ext>
              </a:extLst>
            </p:cNvPr>
            <p:cNvSpPr/>
            <p:nvPr/>
          </p:nvSpPr>
          <p:spPr>
            <a:xfrm>
              <a:off x="867917" y="1811273"/>
              <a:ext cx="2092960" cy="1030605"/>
            </a:xfrm>
            <a:custGeom>
              <a:avLst/>
              <a:gdLst/>
              <a:ahLst/>
              <a:cxnLst/>
              <a:rect l="l" t="t" r="r" b="b"/>
              <a:pathLst>
                <a:path w="2092960" h="1030605">
                  <a:moveTo>
                    <a:pt x="2092452" y="0"/>
                  </a:moveTo>
                  <a:lnTo>
                    <a:pt x="0" y="0"/>
                  </a:lnTo>
                  <a:lnTo>
                    <a:pt x="0" y="1030224"/>
                  </a:lnTo>
                  <a:lnTo>
                    <a:pt x="2092452" y="1030224"/>
                  </a:lnTo>
                  <a:lnTo>
                    <a:pt x="2092452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57">
              <a:extLst>
                <a:ext uri="{FF2B5EF4-FFF2-40B4-BE49-F238E27FC236}">
                  <a16:creationId xmlns:a16="http://schemas.microsoft.com/office/drawing/2014/main" id="{359B207B-6032-4AE5-A3F7-EA358CC17293}"/>
                </a:ext>
              </a:extLst>
            </p:cNvPr>
            <p:cNvSpPr/>
            <p:nvPr/>
          </p:nvSpPr>
          <p:spPr>
            <a:xfrm>
              <a:off x="867917" y="1811273"/>
              <a:ext cx="2092960" cy="1030605"/>
            </a:xfrm>
            <a:custGeom>
              <a:avLst/>
              <a:gdLst/>
              <a:ahLst/>
              <a:cxnLst/>
              <a:rect l="l" t="t" r="r" b="b"/>
              <a:pathLst>
                <a:path w="2092960" h="1030605">
                  <a:moveTo>
                    <a:pt x="0" y="1030224"/>
                  </a:moveTo>
                  <a:lnTo>
                    <a:pt x="2092452" y="1030224"/>
                  </a:lnTo>
                  <a:lnTo>
                    <a:pt x="2092452" y="0"/>
                  </a:lnTo>
                  <a:lnTo>
                    <a:pt x="0" y="0"/>
                  </a:lnTo>
                  <a:lnTo>
                    <a:pt x="0" y="103022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3">
            <a:extLst>
              <a:ext uri="{FF2B5EF4-FFF2-40B4-BE49-F238E27FC236}">
                <a16:creationId xmlns:a16="http://schemas.microsoft.com/office/drawing/2014/main" id="{2A731D60-77F7-4CCF-8B31-B20D8D261B74}"/>
              </a:ext>
            </a:extLst>
          </p:cNvPr>
          <p:cNvSpPr/>
          <p:nvPr/>
        </p:nvSpPr>
        <p:spPr>
          <a:xfrm>
            <a:off x="1376818" y="1203737"/>
            <a:ext cx="522763" cy="664845"/>
          </a:xfrm>
          <a:custGeom>
            <a:avLst/>
            <a:gdLst/>
            <a:ahLst/>
            <a:cxnLst/>
            <a:rect l="l" t="t" r="r" b="b"/>
            <a:pathLst>
              <a:path w="568960" h="664844">
                <a:moveTo>
                  <a:pt x="284225" y="0"/>
                </a:moveTo>
                <a:lnTo>
                  <a:pt x="284225" y="132841"/>
                </a:lnTo>
                <a:lnTo>
                  <a:pt x="0" y="132841"/>
                </a:lnTo>
                <a:lnTo>
                  <a:pt x="0" y="531622"/>
                </a:lnTo>
                <a:lnTo>
                  <a:pt x="284225" y="531622"/>
                </a:lnTo>
                <a:lnTo>
                  <a:pt x="284225" y="664463"/>
                </a:lnTo>
                <a:lnTo>
                  <a:pt x="568451" y="332232"/>
                </a:lnTo>
                <a:lnTo>
                  <a:pt x="28422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15">
            <a:extLst>
              <a:ext uri="{FF2B5EF4-FFF2-40B4-BE49-F238E27FC236}">
                <a16:creationId xmlns:a16="http://schemas.microsoft.com/office/drawing/2014/main" id="{F1536D98-CEE9-4EA9-82BD-39959A356C49}"/>
              </a:ext>
            </a:extLst>
          </p:cNvPr>
          <p:cNvGrpSpPr/>
          <p:nvPr/>
        </p:nvGrpSpPr>
        <p:grpSpPr>
          <a:xfrm>
            <a:off x="-3203" y="2947274"/>
            <a:ext cx="1414729" cy="824780"/>
            <a:chOff x="274320" y="3017520"/>
            <a:chExt cx="2705100" cy="559435"/>
          </a:xfrm>
        </p:grpSpPr>
        <p:sp>
          <p:nvSpPr>
            <p:cNvPr id="47" name="object 16">
              <a:extLst>
                <a:ext uri="{FF2B5EF4-FFF2-40B4-BE49-F238E27FC236}">
                  <a16:creationId xmlns:a16="http://schemas.microsoft.com/office/drawing/2014/main" id="{56C642E6-BFAE-4514-8DFC-567243A4BA38}"/>
                </a:ext>
              </a:extLst>
            </p:cNvPr>
            <p:cNvSpPr/>
            <p:nvPr/>
          </p:nvSpPr>
          <p:spPr>
            <a:xfrm>
              <a:off x="293370" y="3036570"/>
              <a:ext cx="2667000" cy="521334"/>
            </a:xfrm>
            <a:custGeom>
              <a:avLst/>
              <a:gdLst/>
              <a:ahLst/>
              <a:cxnLst/>
              <a:rect l="l" t="t" r="r" b="b"/>
              <a:pathLst>
                <a:path w="2667000" h="521335">
                  <a:moveTo>
                    <a:pt x="2580132" y="0"/>
                  </a:moveTo>
                  <a:lnTo>
                    <a:pt x="86868" y="0"/>
                  </a:lnTo>
                  <a:lnTo>
                    <a:pt x="53053" y="6822"/>
                  </a:lnTo>
                  <a:lnTo>
                    <a:pt x="25441" y="25431"/>
                  </a:lnTo>
                  <a:lnTo>
                    <a:pt x="6825" y="53042"/>
                  </a:lnTo>
                  <a:lnTo>
                    <a:pt x="0" y="86867"/>
                  </a:lnTo>
                  <a:lnTo>
                    <a:pt x="0" y="521207"/>
                  </a:lnTo>
                  <a:lnTo>
                    <a:pt x="2667000" y="521207"/>
                  </a:lnTo>
                  <a:lnTo>
                    <a:pt x="2667000" y="86867"/>
                  </a:lnTo>
                  <a:lnTo>
                    <a:pt x="2660177" y="53042"/>
                  </a:lnTo>
                  <a:lnTo>
                    <a:pt x="2641568" y="25431"/>
                  </a:lnTo>
                  <a:lnTo>
                    <a:pt x="2613957" y="6822"/>
                  </a:lnTo>
                  <a:lnTo>
                    <a:pt x="258013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17">
              <a:extLst>
                <a:ext uri="{FF2B5EF4-FFF2-40B4-BE49-F238E27FC236}">
                  <a16:creationId xmlns:a16="http://schemas.microsoft.com/office/drawing/2014/main" id="{0EE128AC-DF05-4824-A1A4-E3D40D7291D0}"/>
                </a:ext>
              </a:extLst>
            </p:cNvPr>
            <p:cNvSpPr/>
            <p:nvPr/>
          </p:nvSpPr>
          <p:spPr>
            <a:xfrm>
              <a:off x="293370" y="3036570"/>
              <a:ext cx="2667000" cy="521334"/>
            </a:xfrm>
            <a:custGeom>
              <a:avLst/>
              <a:gdLst/>
              <a:ahLst/>
              <a:cxnLst/>
              <a:rect l="l" t="t" r="r" b="b"/>
              <a:pathLst>
                <a:path w="2667000" h="521335">
                  <a:moveTo>
                    <a:pt x="86868" y="0"/>
                  </a:moveTo>
                  <a:lnTo>
                    <a:pt x="2580132" y="0"/>
                  </a:lnTo>
                  <a:lnTo>
                    <a:pt x="2613957" y="6822"/>
                  </a:lnTo>
                  <a:lnTo>
                    <a:pt x="2641568" y="25431"/>
                  </a:lnTo>
                  <a:lnTo>
                    <a:pt x="2660177" y="53042"/>
                  </a:lnTo>
                  <a:lnTo>
                    <a:pt x="2667000" y="86867"/>
                  </a:lnTo>
                  <a:lnTo>
                    <a:pt x="2667000" y="521207"/>
                  </a:lnTo>
                  <a:lnTo>
                    <a:pt x="0" y="521207"/>
                  </a:lnTo>
                  <a:lnTo>
                    <a:pt x="0" y="86867"/>
                  </a:lnTo>
                  <a:lnTo>
                    <a:pt x="6825" y="53042"/>
                  </a:lnTo>
                  <a:lnTo>
                    <a:pt x="25441" y="25431"/>
                  </a:lnTo>
                  <a:lnTo>
                    <a:pt x="53053" y="6822"/>
                  </a:lnTo>
                  <a:lnTo>
                    <a:pt x="86868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19">
            <a:extLst>
              <a:ext uri="{FF2B5EF4-FFF2-40B4-BE49-F238E27FC236}">
                <a16:creationId xmlns:a16="http://schemas.microsoft.com/office/drawing/2014/main" id="{474D0145-B153-4166-B11B-D309461D504B}"/>
              </a:ext>
            </a:extLst>
          </p:cNvPr>
          <p:cNvGrpSpPr/>
          <p:nvPr/>
        </p:nvGrpSpPr>
        <p:grpSpPr>
          <a:xfrm>
            <a:off x="-968" y="3664351"/>
            <a:ext cx="1412494" cy="1091511"/>
            <a:chOff x="274320" y="3538728"/>
            <a:chExt cx="2705100" cy="1108075"/>
          </a:xfrm>
        </p:grpSpPr>
        <p:sp>
          <p:nvSpPr>
            <p:cNvPr id="50" name="object 20">
              <a:extLst>
                <a:ext uri="{FF2B5EF4-FFF2-40B4-BE49-F238E27FC236}">
                  <a16:creationId xmlns:a16="http://schemas.microsoft.com/office/drawing/2014/main" id="{E157763B-064B-4BAA-9A84-9B20A71B9899}"/>
                </a:ext>
              </a:extLst>
            </p:cNvPr>
            <p:cNvSpPr/>
            <p:nvPr/>
          </p:nvSpPr>
          <p:spPr>
            <a:xfrm>
              <a:off x="293370" y="3557778"/>
              <a:ext cx="2667000" cy="1069975"/>
            </a:xfrm>
            <a:custGeom>
              <a:avLst/>
              <a:gdLst/>
              <a:ahLst/>
              <a:cxnLst/>
              <a:rect l="l" t="t" r="r" b="b"/>
              <a:pathLst>
                <a:path w="2667000" h="1069975">
                  <a:moveTo>
                    <a:pt x="2667000" y="0"/>
                  </a:moveTo>
                  <a:lnTo>
                    <a:pt x="0" y="0"/>
                  </a:lnTo>
                  <a:lnTo>
                    <a:pt x="0" y="1069848"/>
                  </a:lnTo>
                  <a:lnTo>
                    <a:pt x="2667000" y="1069848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1">
              <a:extLst>
                <a:ext uri="{FF2B5EF4-FFF2-40B4-BE49-F238E27FC236}">
                  <a16:creationId xmlns:a16="http://schemas.microsoft.com/office/drawing/2014/main" id="{DD4515F2-DC5A-42E3-8C98-DDC050647EAA}"/>
                </a:ext>
              </a:extLst>
            </p:cNvPr>
            <p:cNvSpPr/>
            <p:nvPr/>
          </p:nvSpPr>
          <p:spPr>
            <a:xfrm>
              <a:off x="293370" y="3557778"/>
              <a:ext cx="2667000" cy="1069975"/>
            </a:xfrm>
            <a:custGeom>
              <a:avLst/>
              <a:gdLst/>
              <a:ahLst/>
              <a:cxnLst/>
              <a:rect l="l" t="t" r="r" b="b"/>
              <a:pathLst>
                <a:path w="2667000" h="1069975">
                  <a:moveTo>
                    <a:pt x="0" y="1069848"/>
                  </a:moveTo>
                  <a:lnTo>
                    <a:pt x="2667000" y="1069848"/>
                  </a:lnTo>
                  <a:lnTo>
                    <a:pt x="2667000" y="0"/>
                  </a:lnTo>
                  <a:lnTo>
                    <a:pt x="0" y="0"/>
                  </a:lnTo>
                  <a:lnTo>
                    <a:pt x="0" y="106984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18">
            <a:extLst>
              <a:ext uri="{FF2B5EF4-FFF2-40B4-BE49-F238E27FC236}">
                <a16:creationId xmlns:a16="http://schemas.microsoft.com/office/drawing/2014/main" id="{4FBF1391-5BEF-4796-B382-CCB16C4DE1BE}"/>
              </a:ext>
            </a:extLst>
          </p:cNvPr>
          <p:cNvSpPr txBox="1"/>
          <p:nvPr/>
        </p:nvSpPr>
        <p:spPr>
          <a:xfrm>
            <a:off x="59385" y="3097529"/>
            <a:ext cx="121582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5" dirty="0">
                <a:solidFill>
                  <a:srgbClr val="FFFFFF"/>
                </a:solidFill>
                <a:latin typeface="Myanmar Text"/>
                <a:cs typeface="Myanmar Text"/>
              </a:rPr>
              <a:t>Da</a:t>
            </a:r>
            <a:r>
              <a:rPr sz="1800" b="1" spc="-60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1800" b="1" spc="-55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1800" b="1" spc="-6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b="1" spc="-80" dirty="0">
                <a:solidFill>
                  <a:srgbClr val="FFFFFF"/>
                </a:solidFill>
                <a:latin typeface="Myanmar Text"/>
                <a:cs typeface="Myanmar Text"/>
              </a:rPr>
              <a:t>Pr</a:t>
            </a:r>
            <a:r>
              <a:rPr sz="1800" b="1" spc="-95" dirty="0">
                <a:solidFill>
                  <a:srgbClr val="FFFFFF"/>
                </a:solidFill>
                <a:latin typeface="Myanmar Text"/>
                <a:cs typeface="Myanmar Text"/>
              </a:rPr>
              <a:t>e</a:t>
            </a:r>
            <a:r>
              <a:rPr sz="1800" b="1" spc="-75" dirty="0">
                <a:solidFill>
                  <a:srgbClr val="FFFFFF"/>
                </a:solidFill>
                <a:latin typeface="Myanmar Text"/>
                <a:cs typeface="Myanmar Text"/>
              </a:rPr>
              <a:t>p</a:t>
            </a:r>
            <a:r>
              <a:rPr sz="1800" b="1" spc="-70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1800" b="1" spc="-110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r>
              <a:rPr sz="1800" b="1" spc="-70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1800" b="1" spc="-10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1800" b="1" spc="-100" dirty="0">
                <a:solidFill>
                  <a:srgbClr val="FFFFFF"/>
                </a:solidFill>
                <a:latin typeface="Myanmar Text"/>
                <a:cs typeface="Myanmar Text"/>
              </a:rPr>
              <a:t>i</a:t>
            </a:r>
            <a:r>
              <a:rPr sz="1800" b="1" spc="-60" dirty="0">
                <a:solidFill>
                  <a:srgbClr val="FFFFFF"/>
                </a:solidFill>
                <a:latin typeface="Myanmar Text"/>
                <a:cs typeface="Myanmar Text"/>
              </a:rPr>
              <a:t>o</a:t>
            </a:r>
            <a:r>
              <a:rPr sz="1800" b="1" spc="-75" dirty="0">
                <a:solidFill>
                  <a:srgbClr val="FFFFFF"/>
                </a:solidFill>
                <a:latin typeface="Myanmar Text"/>
                <a:cs typeface="Myanmar Text"/>
              </a:rPr>
              <a:t>n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54" name="object 23">
            <a:extLst>
              <a:ext uri="{FF2B5EF4-FFF2-40B4-BE49-F238E27FC236}">
                <a16:creationId xmlns:a16="http://schemas.microsoft.com/office/drawing/2014/main" id="{5D776DF9-648F-4713-989B-82C205D3F656}"/>
              </a:ext>
            </a:extLst>
          </p:cNvPr>
          <p:cNvSpPr txBox="1"/>
          <p:nvPr/>
        </p:nvSpPr>
        <p:spPr>
          <a:xfrm>
            <a:off x="79657" y="3919900"/>
            <a:ext cx="2025650" cy="1294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ü"/>
              <a:tabLst>
                <a:tab pos="287020" algn="l"/>
              </a:tabLst>
            </a:pP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Training</a:t>
            </a:r>
            <a:r>
              <a:rPr sz="1600" spc="-1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endParaRPr lang="en-US" sz="1600" spc="-15" dirty="0">
              <a:solidFill>
                <a:srgbClr val="FFFFFF"/>
              </a:solidFill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tabLst>
                <a:tab pos="287020" algn="l"/>
              </a:tabLst>
            </a:pP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-</a:t>
            </a:r>
            <a:r>
              <a:rPr sz="1600" spc="-3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Testing</a:t>
            </a:r>
            <a:r>
              <a:rPr lang="en-US" sz="1600" spc="-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</a:p>
          <a:p>
            <a:pPr>
              <a:lnSpc>
                <a:spcPct val="100000"/>
              </a:lnSpc>
              <a:spcBef>
                <a:spcPts val="95"/>
              </a:spcBef>
              <a:tabLst>
                <a:tab pos="287020" algn="l"/>
              </a:tabLst>
            </a:pPr>
            <a:r>
              <a:rPr lang="en-IN" sz="1600" spc="-5" dirty="0">
                <a:solidFill>
                  <a:srgbClr val="FFFFFF"/>
                </a:solidFill>
                <a:latin typeface="Myanmar Text"/>
                <a:cs typeface="Myanmar Text"/>
              </a:rPr>
              <a:t>    data</a:t>
            </a:r>
            <a:endParaRPr lang="en-IN" sz="1600" dirty="0"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tabLst>
                <a:tab pos="287020" algn="l"/>
              </a:tabLst>
            </a:pPr>
            <a:r>
              <a:rPr sz="1600" spc="-2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endParaRPr lang="en-US" sz="1600" spc="-25" dirty="0">
              <a:solidFill>
                <a:srgbClr val="FFFFFF"/>
              </a:solidFill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tabLst>
                <a:tab pos="287020" algn="l"/>
              </a:tabLst>
            </a:pPr>
            <a:endParaRPr sz="1600" dirty="0">
              <a:latin typeface="Myanmar Text"/>
              <a:cs typeface="Myanmar Text"/>
            </a:endParaRPr>
          </a:p>
        </p:txBody>
      </p:sp>
      <p:sp>
        <p:nvSpPr>
          <p:cNvPr id="55" name="object 13">
            <a:extLst>
              <a:ext uri="{FF2B5EF4-FFF2-40B4-BE49-F238E27FC236}">
                <a16:creationId xmlns:a16="http://schemas.microsoft.com/office/drawing/2014/main" id="{E187EA26-53E5-4B61-9325-FE6977A4D6A8}"/>
              </a:ext>
            </a:extLst>
          </p:cNvPr>
          <p:cNvSpPr/>
          <p:nvPr/>
        </p:nvSpPr>
        <p:spPr>
          <a:xfrm>
            <a:off x="1399400" y="3547218"/>
            <a:ext cx="568960" cy="664845"/>
          </a:xfrm>
          <a:custGeom>
            <a:avLst/>
            <a:gdLst/>
            <a:ahLst/>
            <a:cxnLst/>
            <a:rect l="l" t="t" r="r" b="b"/>
            <a:pathLst>
              <a:path w="568960" h="664845">
                <a:moveTo>
                  <a:pt x="284225" y="0"/>
                </a:moveTo>
                <a:lnTo>
                  <a:pt x="284225" y="132841"/>
                </a:lnTo>
                <a:lnTo>
                  <a:pt x="0" y="132841"/>
                </a:lnTo>
                <a:lnTo>
                  <a:pt x="0" y="531621"/>
                </a:lnTo>
                <a:lnTo>
                  <a:pt x="284225" y="531621"/>
                </a:lnTo>
                <a:lnTo>
                  <a:pt x="284225" y="664463"/>
                </a:lnTo>
                <a:lnTo>
                  <a:pt x="568451" y="332231"/>
                </a:lnTo>
                <a:lnTo>
                  <a:pt x="28422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F028C821-985E-47E4-923F-67E5B9B80563}"/>
              </a:ext>
            </a:extLst>
          </p:cNvPr>
          <p:cNvSpPr txBox="1"/>
          <p:nvPr/>
        </p:nvSpPr>
        <p:spPr>
          <a:xfrm>
            <a:off x="172402" y="1070165"/>
            <a:ext cx="10458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5" dirty="0">
                <a:solidFill>
                  <a:srgbClr val="FFFFFF"/>
                </a:solidFill>
                <a:latin typeface="Myanmar Text"/>
                <a:cs typeface="Myanmar Text"/>
              </a:rPr>
              <a:t>In</a:t>
            </a:r>
            <a:r>
              <a:rPr sz="1800" b="1" spc="-105" dirty="0">
                <a:solidFill>
                  <a:srgbClr val="FFFFFF"/>
                </a:solidFill>
                <a:latin typeface="Myanmar Text"/>
                <a:cs typeface="Myanmar Text"/>
              </a:rPr>
              <a:t>p</a:t>
            </a:r>
            <a:r>
              <a:rPr sz="1800" b="1" spc="-90" dirty="0">
                <a:solidFill>
                  <a:srgbClr val="FFFFFF"/>
                </a:solidFill>
                <a:latin typeface="Myanmar Text"/>
                <a:cs typeface="Myanmar Text"/>
              </a:rPr>
              <a:t>u</a:t>
            </a:r>
            <a:r>
              <a:rPr sz="1800" b="1" spc="-9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1800" b="1" spc="-6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b="1" spc="-95" dirty="0">
                <a:solidFill>
                  <a:srgbClr val="FFFFFF"/>
                </a:solidFill>
                <a:latin typeface="Myanmar Text"/>
                <a:cs typeface="Myanmar Text"/>
              </a:rPr>
              <a:t>F</a:t>
            </a:r>
            <a:r>
              <a:rPr sz="1800" b="1" spc="-50" dirty="0">
                <a:solidFill>
                  <a:srgbClr val="FFFFFF"/>
                </a:solidFill>
                <a:latin typeface="Myanmar Text"/>
                <a:cs typeface="Myanmar Text"/>
              </a:rPr>
              <a:t>i</a:t>
            </a:r>
            <a:r>
              <a:rPr sz="1800" b="1" spc="-45" dirty="0">
                <a:solidFill>
                  <a:srgbClr val="FFFFFF"/>
                </a:solidFill>
                <a:latin typeface="Myanmar Text"/>
                <a:cs typeface="Myanmar Text"/>
              </a:rPr>
              <a:t>l</a:t>
            </a:r>
            <a:r>
              <a:rPr sz="1800" b="1" spc="-100" dirty="0">
                <a:solidFill>
                  <a:srgbClr val="FFFFFF"/>
                </a:solidFill>
                <a:latin typeface="Myanmar Text"/>
                <a:cs typeface="Myanmar Text"/>
              </a:rPr>
              <a:t>e</a:t>
            </a:r>
            <a:r>
              <a:rPr sz="1800" b="1" spc="-30" dirty="0">
                <a:solidFill>
                  <a:srgbClr val="FFFFFF"/>
                </a:solidFill>
                <a:latin typeface="Myanmar Text"/>
                <a:cs typeface="Myanmar Text"/>
              </a:rPr>
              <a:t>s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57" name="object 59">
            <a:extLst>
              <a:ext uri="{FF2B5EF4-FFF2-40B4-BE49-F238E27FC236}">
                <a16:creationId xmlns:a16="http://schemas.microsoft.com/office/drawing/2014/main" id="{A77754AC-94D1-403E-90D2-98828583CC79}"/>
              </a:ext>
            </a:extLst>
          </p:cNvPr>
          <p:cNvSpPr txBox="1"/>
          <p:nvPr/>
        </p:nvSpPr>
        <p:spPr>
          <a:xfrm>
            <a:off x="90884" y="1564771"/>
            <a:ext cx="1595755" cy="776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indent="-28702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ü"/>
              <a:tabLst>
                <a:tab pos="287020" algn="l"/>
              </a:tabLst>
            </a:pP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b</a:t>
            </a:r>
            <a:r>
              <a:rPr sz="1600" spc="-15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east</a:t>
            </a:r>
            <a:r>
              <a:rPr sz="1600" spc="-10" dirty="0">
                <a:solidFill>
                  <a:srgbClr val="FFFFFF"/>
                </a:solidFill>
                <a:latin typeface="Myanmar Text"/>
                <a:cs typeface="Myanmar Text"/>
              </a:rPr>
              <a:t>-</a:t>
            </a:r>
            <a:endParaRPr lang="en-US" sz="1600" spc="-10" dirty="0">
              <a:solidFill>
                <a:srgbClr val="FFFFFF"/>
              </a:solidFill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tabLst>
                <a:tab pos="287020" algn="l"/>
              </a:tabLst>
            </a:pPr>
            <a:r>
              <a:rPr lang="en-US" sz="1600" spc="-10" dirty="0">
                <a:solidFill>
                  <a:srgbClr val="FFFFFF"/>
                </a:solidFill>
                <a:latin typeface="Myanmar Text"/>
                <a:cs typeface="Myanmar Text"/>
              </a:rPr>
              <a:t> c</a:t>
            </a:r>
            <a:r>
              <a:rPr lang="en-US" sz="1600" spc="-5" dirty="0">
                <a:solidFill>
                  <a:srgbClr val="FFFFFF"/>
                </a:solidFill>
                <a:latin typeface="Myanmar Text"/>
                <a:cs typeface="Myanmar Text"/>
              </a:rPr>
              <a:t>an</a:t>
            </a:r>
            <a:r>
              <a:rPr lang="en-US" sz="1600" spc="-10" dirty="0">
                <a:solidFill>
                  <a:srgbClr val="FFFFFF"/>
                </a:solidFill>
                <a:latin typeface="Myanmar Text"/>
                <a:cs typeface="Myanmar Text"/>
              </a:rPr>
              <a:t>c</a:t>
            </a:r>
            <a:r>
              <a:rPr lang="en-US" sz="1600" spc="-5" dirty="0">
                <a:solidFill>
                  <a:srgbClr val="FFFFFF"/>
                </a:solidFill>
                <a:latin typeface="Myanmar Text"/>
                <a:cs typeface="Myanmar Text"/>
              </a:rPr>
              <a:t>e</a:t>
            </a:r>
            <a:r>
              <a:rPr lang="en-US" sz="1600" spc="-10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endParaRPr lang="en-US" sz="1600" spc="-5" dirty="0">
              <a:solidFill>
                <a:srgbClr val="FFFFFF"/>
              </a:solidFill>
              <a:latin typeface="Myanmar Text"/>
              <a:cs typeface="Myanmar Text"/>
            </a:endParaRPr>
          </a:p>
          <a:p>
            <a:pPr marL="286385" indent="-28702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87020" algn="l"/>
              </a:tabLst>
            </a:pPr>
            <a:endParaRPr sz="1600" dirty="0">
              <a:latin typeface="Myanmar Text"/>
              <a:cs typeface="Myanmar Text"/>
            </a:endParaRPr>
          </a:p>
        </p:txBody>
      </p:sp>
      <p:sp>
        <p:nvSpPr>
          <p:cNvPr id="58" name="object 60">
            <a:extLst>
              <a:ext uri="{FF2B5EF4-FFF2-40B4-BE49-F238E27FC236}">
                <a16:creationId xmlns:a16="http://schemas.microsoft.com/office/drawing/2014/main" id="{0997B4D3-025B-4DDF-8DF8-BD6369FB3364}"/>
              </a:ext>
            </a:extLst>
          </p:cNvPr>
          <p:cNvSpPr txBox="1"/>
          <p:nvPr/>
        </p:nvSpPr>
        <p:spPr>
          <a:xfrm>
            <a:off x="97571" y="2067698"/>
            <a:ext cx="13068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lang="en-US" sz="1600" spc="-5" dirty="0">
                <a:solidFill>
                  <a:srgbClr val="FFFFFF"/>
                </a:solidFill>
                <a:latin typeface="Myanmar Text"/>
                <a:cs typeface="Myanmar Text"/>
              </a:rPr>
              <a:t>Kaggle </a:t>
            </a:r>
            <a:r>
              <a:rPr sz="1600" spc="-5" dirty="0">
                <a:solidFill>
                  <a:srgbClr val="FFFFFF"/>
                </a:solidFill>
                <a:latin typeface="Myanmar Text"/>
                <a:cs typeface="Myanmar Text"/>
              </a:rPr>
              <a:t>data</a:t>
            </a:r>
            <a:endParaRPr sz="1600" dirty="0">
              <a:latin typeface="Myanmar Text"/>
              <a:cs typeface="Myanmar Text"/>
            </a:endParaRPr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BA66936D-EC32-47C4-B43E-63981BE306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/>
          </a:p>
        </p:txBody>
      </p:sp>
      <p:sp>
        <p:nvSpPr>
          <p:cNvPr id="62" name="Date Placeholder 61">
            <a:extLst>
              <a:ext uri="{FF2B5EF4-FFF2-40B4-BE49-F238E27FC236}">
                <a16:creationId xmlns:a16="http://schemas.microsoft.com/office/drawing/2014/main" id="{27535265-3F6A-4635-8467-3ED48349653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0C3D7F8-5130-41E1-853A-A10BD0506D55}" type="datetime3">
              <a:rPr lang="en-US" smtClean="0"/>
              <a:t>10 May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76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4482" y="0"/>
            <a:ext cx="2789555" cy="2437130"/>
          </a:xfrm>
          <a:custGeom>
            <a:avLst/>
            <a:gdLst/>
            <a:ahLst/>
            <a:cxnLst/>
            <a:rect l="l" t="t" r="r" b="b"/>
            <a:pathLst>
              <a:path w="2789554" h="2437130">
                <a:moveTo>
                  <a:pt x="2624387" y="2436644"/>
                </a:moveTo>
                <a:lnTo>
                  <a:pt x="2575705" y="2434845"/>
                </a:lnTo>
                <a:lnTo>
                  <a:pt x="2527235" y="2430533"/>
                </a:lnTo>
                <a:lnTo>
                  <a:pt x="2479100" y="2423750"/>
                </a:lnTo>
                <a:lnTo>
                  <a:pt x="2431427" y="2414536"/>
                </a:lnTo>
                <a:lnTo>
                  <a:pt x="2384338" y="2402929"/>
                </a:lnTo>
                <a:lnTo>
                  <a:pt x="2337959" y="2388970"/>
                </a:lnTo>
                <a:lnTo>
                  <a:pt x="2292414" y="2372698"/>
                </a:lnTo>
                <a:lnTo>
                  <a:pt x="2247828" y="2354153"/>
                </a:lnTo>
                <a:lnTo>
                  <a:pt x="2204325" y="2333376"/>
                </a:lnTo>
                <a:lnTo>
                  <a:pt x="2162030" y="2310405"/>
                </a:lnTo>
                <a:lnTo>
                  <a:pt x="2121067" y="2285281"/>
                </a:lnTo>
                <a:lnTo>
                  <a:pt x="2078675" y="2255928"/>
                </a:lnTo>
                <a:lnTo>
                  <a:pt x="2038120" y="2224185"/>
                </a:lnTo>
                <a:lnTo>
                  <a:pt x="1999556" y="2190100"/>
                </a:lnTo>
                <a:lnTo>
                  <a:pt x="1963137" y="2153722"/>
                </a:lnTo>
                <a:lnTo>
                  <a:pt x="1929020" y="2115102"/>
                </a:lnTo>
                <a:lnTo>
                  <a:pt x="1897356" y="2074287"/>
                </a:lnTo>
                <a:lnTo>
                  <a:pt x="1868303" y="2031328"/>
                </a:lnTo>
                <a:lnTo>
                  <a:pt x="1842013" y="1986273"/>
                </a:lnTo>
                <a:lnTo>
                  <a:pt x="1818641" y="1939172"/>
                </a:lnTo>
                <a:lnTo>
                  <a:pt x="1799475" y="1893868"/>
                </a:lnTo>
                <a:lnTo>
                  <a:pt x="1782474" y="1847616"/>
                </a:lnTo>
                <a:lnTo>
                  <a:pt x="1767339" y="1800551"/>
                </a:lnTo>
                <a:lnTo>
                  <a:pt x="1753772" y="1752808"/>
                </a:lnTo>
                <a:lnTo>
                  <a:pt x="1741473" y="1704521"/>
                </a:lnTo>
                <a:lnTo>
                  <a:pt x="1730144" y="1655825"/>
                </a:lnTo>
                <a:lnTo>
                  <a:pt x="1719487" y="1606855"/>
                </a:lnTo>
                <a:lnTo>
                  <a:pt x="1709202" y="1557745"/>
                </a:lnTo>
                <a:lnTo>
                  <a:pt x="1698990" y="1508631"/>
                </a:lnTo>
                <a:lnTo>
                  <a:pt x="1688554" y="1459647"/>
                </a:lnTo>
                <a:lnTo>
                  <a:pt x="1677593" y="1410927"/>
                </a:lnTo>
                <a:lnTo>
                  <a:pt x="1665811" y="1362607"/>
                </a:lnTo>
                <a:lnTo>
                  <a:pt x="1652907" y="1314821"/>
                </a:lnTo>
                <a:lnTo>
                  <a:pt x="1638583" y="1267704"/>
                </a:lnTo>
                <a:lnTo>
                  <a:pt x="1622540" y="1221391"/>
                </a:lnTo>
                <a:lnTo>
                  <a:pt x="1604479" y="1176016"/>
                </a:lnTo>
                <a:lnTo>
                  <a:pt x="1584103" y="1131715"/>
                </a:lnTo>
                <a:lnTo>
                  <a:pt x="1561111" y="1088621"/>
                </a:lnTo>
                <a:lnTo>
                  <a:pt x="1535366" y="1046907"/>
                </a:lnTo>
                <a:lnTo>
                  <a:pt x="1507542" y="1007526"/>
                </a:lnTo>
                <a:lnTo>
                  <a:pt x="1477751" y="970351"/>
                </a:lnTo>
                <a:lnTo>
                  <a:pt x="1446102" y="935252"/>
                </a:lnTo>
                <a:lnTo>
                  <a:pt x="1412702" y="902101"/>
                </a:lnTo>
                <a:lnTo>
                  <a:pt x="1377663" y="870769"/>
                </a:lnTo>
                <a:lnTo>
                  <a:pt x="1341092" y="841128"/>
                </a:lnTo>
                <a:lnTo>
                  <a:pt x="1303099" y="813049"/>
                </a:lnTo>
                <a:lnTo>
                  <a:pt x="1263794" y="786403"/>
                </a:lnTo>
                <a:lnTo>
                  <a:pt x="1223459" y="761165"/>
                </a:lnTo>
                <a:lnTo>
                  <a:pt x="1182039" y="737095"/>
                </a:lnTo>
                <a:lnTo>
                  <a:pt x="1139641" y="714065"/>
                </a:lnTo>
                <a:lnTo>
                  <a:pt x="1096374" y="691948"/>
                </a:lnTo>
                <a:lnTo>
                  <a:pt x="1052345" y="670617"/>
                </a:lnTo>
                <a:lnTo>
                  <a:pt x="1007662" y="649944"/>
                </a:lnTo>
                <a:lnTo>
                  <a:pt x="962433" y="629804"/>
                </a:lnTo>
                <a:lnTo>
                  <a:pt x="916766" y="610069"/>
                </a:lnTo>
                <a:lnTo>
                  <a:pt x="731871" y="532636"/>
                </a:lnTo>
                <a:lnTo>
                  <a:pt x="639598" y="493047"/>
                </a:lnTo>
                <a:lnTo>
                  <a:pt x="593882" y="472590"/>
                </a:lnTo>
                <a:lnTo>
                  <a:pt x="548590" y="451522"/>
                </a:lnTo>
                <a:lnTo>
                  <a:pt x="503831" y="429715"/>
                </a:lnTo>
                <a:lnTo>
                  <a:pt x="459711" y="407044"/>
                </a:lnTo>
                <a:lnTo>
                  <a:pt x="416340" y="383380"/>
                </a:lnTo>
                <a:lnTo>
                  <a:pt x="373824" y="358597"/>
                </a:lnTo>
                <a:lnTo>
                  <a:pt x="332271" y="332568"/>
                </a:lnTo>
                <a:lnTo>
                  <a:pt x="290231" y="304071"/>
                </a:lnTo>
                <a:lnTo>
                  <a:pt x="249472" y="273942"/>
                </a:lnTo>
                <a:lnTo>
                  <a:pt x="213336" y="244690"/>
                </a:lnTo>
                <a:lnTo>
                  <a:pt x="178646" y="213961"/>
                </a:lnTo>
                <a:lnTo>
                  <a:pt x="145407" y="181811"/>
                </a:lnTo>
                <a:lnTo>
                  <a:pt x="113623" y="148299"/>
                </a:lnTo>
                <a:lnTo>
                  <a:pt x="83298" y="113484"/>
                </a:lnTo>
                <a:lnTo>
                  <a:pt x="54436" y="77425"/>
                </a:lnTo>
                <a:lnTo>
                  <a:pt x="27042" y="40180"/>
                </a:lnTo>
                <a:lnTo>
                  <a:pt x="1120" y="1807"/>
                </a:lnTo>
                <a:lnTo>
                  <a:pt x="0" y="0"/>
                </a:lnTo>
                <a:lnTo>
                  <a:pt x="2789517" y="0"/>
                </a:lnTo>
                <a:lnTo>
                  <a:pt x="2789517" y="2423165"/>
                </a:lnTo>
                <a:lnTo>
                  <a:pt x="2770456" y="2426577"/>
                </a:lnTo>
                <a:lnTo>
                  <a:pt x="2721887" y="2432551"/>
                </a:lnTo>
                <a:lnTo>
                  <a:pt x="2673156" y="2435893"/>
                </a:lnTo>
                <a:lnTo>
                  <a:pt x="2624387" y="24366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78055"/>
            <a:ext cx="1246505" cy="3565525"/>
          </a:xfrm>
          <a:custGeom>
            <a:avLst/>
            <a:gdLst/>
            <a:ahLst/>
            <a:cxnLst/>
            <a:rect l="l" t="t" r="r" b="b"/>
            <a:pathLst>
              <a:path w="1246505" h="3565525">
                <a:moveTo>
                  <a:pt x="1246263" y="3565444"/>
                </a:moveTo>
                <a:lnTo>
                  <a:pt x="0" y="3565444"/>
                </a:lnTo>
                <a:lnTo>
                  <a:pt x="0" y="0"/>
                </a:lnTo>
                <a:lnTo>
                  <a:pt x="45316" y="21520"/>
                </a:lnTo>
                <a:lnTo>
                  <a:pt x="89559" y="44148"/>
                </a:lnTo>
                <a:lnTo>
                  <a:pt x="133100" y="68056"/>
                </a:lnTo>
                <a:lnTo>
                  <a:pt x="175902" y="93238"/>
                </a:lnTo>
                <a:lnTo>
                  <a:pt x="217927" y="119686"/>
                </a:lnTo>
                <a:lnTo>
                  <a:pt x="259094" y="147360"/>
                </a:lnTo>
                <a:lnTo>
                  <a:pt x="299412" y="176282"/>
                </a:lnTo>
                <a:lnTo>
                  <a:pt x="338846" y="206446"/>
                </a:lnTo>
                <a:lnTo>
                  <a:pt x="377358" y="237843"/>
                </a:lnTo>
                <a:lnTo>
                  <a:pt x="414912" y="270468"/>
                </a:lnTo>
                <a:lnTo>
                  <a:pt x="451472" y="304313"/>
                </a:lnTo>
                <a:lnTo>
                  <a:pt x="487000" y="339373"/>
                </a:lnTo>
                <a:lnTo>
                  <a:pt x="521460" y="375639"/>
                </a:lnTo>
                <a:lnTo>
                  <a:pt x="554816" y="413105"/>
                </a:lnTo>
                <a:lnTo>
                  <a:pt x="587031" y="451765"/>
                </a:lnTo>
                <a:lnTo>
                  <a:pt x="619715" y="493752"/>
                </a:lnTo>
                <a:lnTo>
                  <a:pt x="650199" y="535816"/>
                </a:lnTo>
                <a:lnTo>
                  <a:pt x="678546" y="577967"/>
                </a:lnTo>
                <a:lnTo>
                  <a:pt x="704820" y="620214"/>
                </a:lnTo>
                <a:lnTo>
                  <a:pt x="729084" y="662566"/>
                </a:lnTo>
                <a:lnTo>
                  <a:pt x="751402" y="705033"/>
                </a:lnTo>
                <a:lnTo>
                  <a:pt x="771838" y="747624"/>
                </a:lnTo>
                <a:lnTo>
                  <a:pt x="790455" y="790350"/>
                </a:lnTo>
                <a:lnTo>
                  <a:pt x="807317" y="833219"/>
                </a:lnTo>
                <a:lnTo>
                  <a:pt x="822488" y="876240"/>
                </a:lnTo>
                <a:lnTo>
                  <a:pt x="836031" y="919424"/>
                </a:lnTo>
                <a:lnTo>
                  <a:pt x="848010" y="962780"/>
                </a:lnTo>
                <a:lnTo>
                  <a:pt x="858489" y="1006318"/>
                </a:lnTo>
                <a:lnTo>
                  <a:pt x="867531" y="1050046"/>
                </a:lnTo>
                <a:lnTo>
                  <a:pt x="875200" y="1093974"/>
                </a:lnTo>
                <a:lnTo>
                  <a:pt x="881559" y="1138112"/>
                </a:lnTo>
                <a:lnTo>
                  <a:pt x="886673" y="1182469"/>
                </a:lnTo>
                <a:lnTo>
                  <a:pt x="890604" y="1227055"/>
                </a:lnTo>
                <a:lnTo>
                  <a:pt x="893418" y="1271879"/>
                </a:lnTo>
                <a:lnTo>
                  <a:pt x="895176" y="1316951"/>
                </a:lnTo>
                <a:lnTo>
                  <a:pt x="895943" y="1362280"/>
                </a:lnTo>
                <a:lnTo>
                  <a:pt x="895783" y="1407876"/>
                </a:lnTo>
                <a:lnTo>
                  <a:pt x="894759" y="1453748"/>
                </a:lnTo>
                <a:lnTo>
                  <a:pt x="892935" y="1499906"/>
                </a:lnTo>
                <a:lnTo>
                  <a:pt x="890374" y="1546358"/>
                </a:lnTo>
                <a:lnTo>
                  <a:pt x="887140" y="1593116"/>
                </a:lnTo>
                <a:lnTo>
                  <a:pt x="883298" y="1640187"/>
                </a:lnTo>
                <a:lnTo>
                  <a:pt x="878909" y="1687582"/>
                </a:lnTo>
                <a:lnTo>
                  <a:pt x="874039" y="1735310"/>
                </a:lnTo>
                <a:lnTo>
                  <a:pt x="868751" y="1783380"/>
                </a:lnTo>
                <a:lnTo>
                  <a:pt x="863108" y="1831803"/>
                </a:lnTo>
                <a:lnTo>
                  <a:pt x="857174" y="1880587"/>
                </a:lnTo>
                <a:lnTo>
                  <a:pt x="851012" y="1929742"/>
                </a:lnTo>
                <a:lnTo>
                  <a:pt x="844687" y="1979278"/>
                </a:lnTo>
                <a:lnTo>
                  <a:pt x="831801" y="2079528"/>
                </a:lnTo>
                <a:lnTo>
                  <a:pt x="825368" y="2130262"/>
                </a:lnTo>
                <a:lnTo>
                  <a:pt x="819025" y="2181414"/>
                </a:lnTo>
                <a:lnTo>
                  <a:pt x="812837" y="2232994"/>
                </a:lnTo>
                <a:lnTo>
                  <a:pt x="806803" y="2285163"/>
                </a:lnTo>
                <a:lnTo>
                  <a:pt x="801259" y="2337529"/>
                </a:lnTo>
                <a:lnTo>
                  <a:pt x="796677" y="2389960"/>
                </a:lnTo>
                <a:lnTo>
                  <a:pt x="793526" y="2442322"/>
                </a:lnTo>
                <a:lnTo>
                  <a:pt x="792277" y="2494483"/>
                </a:lnTo>
                <a:lnTo>
                  <a:pt x="793399" y="2546309"/>
                </a:lnTo>
                <a:lnTo>
                  <a:pt x="797362" y="2597667"/>
                </a:lnTo>
                <a:lnTo>
                  <a:pt x="804638" y="2648425"/>
                </a:lnTo>
                <a:lnTo>
                  <a:pt x="815695" y="2698449"/>
                </a:lnTo>
                <a:lnTo>
                  <a:pt x="830501" y="2746619"/>
                </a:lnTo>
                <a:lnTo>
                  <a:pt x="848690" y="2793053"/>
                </a:lnTo>
                <a:lnTo>
                  <a:pt x="869811" y="2837990"/>
                </a:lnTo>
                <a:lnTo>
                  <a:pt x="893415" y="2881670"/>
                </a:lnTo>
                <a:lnTo>
                  <a:pt x="919050" y="2924333"/>
                </a:lnTo>
                <a:lnTo>
                  <a:pt x="946268" y="2966218"/>
                </a:lnTo>
                <a:lnTo>
                  <a:pt x="974617" y="3007563"/>
                </a:lnTo>
                <a:lnTo>
                  <a:pt x="1003647" y="3048609"/>
                </a:lnTo>
                <a:lnTo>
                  <a:pt x="1032908" y="3089595"/>
                </a:lnTo>
                <a:lnTo>
                  <a:pt x="1061951" y="3130759"/>
                </a:lnTo>
                <a:lnTo>
                  <a:pt x="1090324" y="3172343"/>
                </a:lnTo>
                <a:lnTo>
                  <a:pt x="1117578" y="3214584"/>
                </a:lnTo>
                <a:lnTo>
                  <a:pt x="1143262" y="3257722"/>
                </a:lnTo>
                <a:lnTo>
                  <a:pt x="1166926" y="3301997"/>
                </a:lnTo>
                <a:lnTo>
                  <a:pt x="1186077" y="3343208"/>
                </a:lnTo>
                <a:lnTo>
                  <a:pt x="1202786" y="3385404"/>
                </a:lnTo>
                <a:lnTo>
                  <a:pt x="1217086" y="3428483"/>
                </a:lnTo>
                <a:lnTo>
                  <a:pt x="1229012" y="3472339"/>
                </a:lnTo>
                <a:lnTo>
                  <a:pt x="1238599" y="3516869"/>
                </a:lnTo>
                <a:lnTo>
                  <a:pt x="1245881" y="3561969"/>
                </a:lnTo>
                <a:lnTo>
                  <a:pt x="1246263" y="35654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8605" y="241975"/>
            <a:ext cx="2987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RESULTS</a:t>
            </a:r>
          </a:p>
        </p:txBody>
      </p:sp>
      <p:sp>
        <p:nvSpPr>
          <p:cNvPr id="5" name="object 5"/>
          <p:cNvSpPr/>
          <p:nvPr/>
        </p:nvSpPr>
        <p:spPr>
          <a:xfrm>
            <a:off x="356300" y="1150775"/>
            <a:ext cx="8571230" cy="3333750"/>
          </a:xfrm>
          <a:custGeom>
            <a:avLst/>
            <a:gdLst/>
            <a:ahLst/>
            <a:cxnLst/>
            <a:rect l="l" t="t" r="r" b="b"/>
            <a:pathLst>
              <a:path w="8571230" h="3333750">
                <a:moveTo>
                  <a:pt x="8571149" y="3333749"/>
                </a:moveTo>
                <a:lnTo>
                  <a:pt x="0" y="3333749"/>
                </a:lnTo>
                <a:lnTo>
                  <a:pt x="0" y="0"/>
                </a:lnTo>
                <a:lnTo>
                  <a:pt x="8571149" y="0"/>
                </a:lnTo>
                <a:lnTo>
                  <a:pt x="8571149" y="3333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537CCE-1A9A-427E-8751-FCEB400E0F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13</a:t>
            </a:fld>
            <a:endParaRPr lang="en-IN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C992AEC-7ABD-4BA1-A043-32D160430A6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3265242-59D9-4039-A951-3E3558B85B77}" type="datetime3">
              <a:rPr lang="en-US" smtClean="0"/>
              <a:t>10 May 2021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FD3EBE-6CC6-4F07-9800-4BDBD2B14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90750"/>
            <a:ext cx="6553200" cy="236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42E401-3975-48FC-B9AA-D4E83BA738AF}"/>
              </a:ext>
            </a:extLst>
          </p:cNvPr>
          <p:cNvSpPr txBox="1"/>
          <p:nvPr/>
        </p:nvSpPr>
        <p:spPr>
          <a:xfrm>
            <a:off x="1295400" y="130679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spc="-5" dirty="0">
                <a:latin typeface="Myanmar Text"/>
                <a:cs typeface="Myanmar Text"/>
              </a:rPr>
              <a:t>Classifier</a:t>
            </a:r>
            <a:r>
              <a:rPr lang="en-US" sz="1800" spc="-35" dirty="0">
                <a:latin typeface="Myanmar Text"/>
                <a:cs typeface="Myanmar Text"/>
              </a:rPr>
              <a:t> </a:t>
            </a:r>
            <a:r>
              <a:rPr lang="en-US" sz="1800" spc="-5" dirty="0">
                <a:latin typeface="Myanmar Text"/>
                <a:cs typeface="Myanmar Text"/>
              </a:rPr>
              <a:t>was</a:t>
            </a:r>
            <a:r>
              <a:rPr lang="en-US" sz="1800" spc="-50" dirty="0">
                <a:latin typeface="Myanmar Text"/>
                <a:cs typeface="Myanmar Text"/>
              </a:rPr>
              <a:t> </a:t>
            </a:r>
            <a:r>
              <a:rPr lang="en-US" sz="1800" spc="-5" dirty="0">
                <a:latin typeface="Myanmar Text"/>
                <a:cs typeface="Myanmar Text"/>
              </a:rPr>
              <a:t>trained </a:t>
            </a:r>
            <a:r>
              <a:rPr lang="en-US" sz="1800" spc="-475" dirty="0">
                <a:latin typeface="Myanmar Text"/>
                <a:cs typeface="Myanmar Text"/>
              </a:rPr>
              <a:t> </a:t>
            </a:r>
            <a:r>
              <a:rPr lang="en-US" sz="1800" dirty="0">
                <a:latin typeface="Myanmar Text"/>
                <a:cs typeface="Myanmar Text"/>
              </a:rPr>
              <a:t>on </a:t>
            </a:r>
            <a:r>
              <a:rPr lang="en-US" spc="-5" dirty="0">
                <a:latin typeface="Myanmar Text"/>
                <a:cs typeface="Myanmar Text"/>
              </a:rPr>
              <a:t>five</a:t>
            </a:r>
            <a:r>
              <a:rPr lang="en-US" sz="1800" spc="-5" dirty="0">
                <a:latin typeface="Myanmar Text"/>
                <a:cs typeface="Myanmar Text"/>
              </a:rPr>
              <a:t> features at </a:t>
            </a:r>
            <a:r>
              <a:rPr lang="en-US" sz="1800" dirty="0">
                <a:latin typeface="Myanmar Text"/>
                <a:cs typeface="Myanmar Text"/>
              </a:rPr>
              <a:t>a time </a:t>
            </a:r>
            <a:r>
              <a:rPr lang="en-US" sz="1800" spc="-5" dirty="0">
                <a:latin typeface="Myanmar Text"/>
                <a:cs typeface="Myanmar Text"/>
              </a:rPr>
              <a:t>and result is described in given table. 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4482" y="0"/>
            <a:ext cx="2789555" cy="2437130"/>
          </a:xfrm>
          <a:custGeom>
            <a:avLst/>
            <a:gdLst/>
            <a:ahLst/>
            <a:cxnLst/>
            <a:rect l="l" t="t" r="r" b="b"/>
            <a:pathLst>
              <a:path w="2789554" h="2437130">
                <a:moveTo>
                  <a:pt x="2624387" y="2436644"/>
                </a:moveTo>
                <a:lnTo>
                  <a:pt x="2575705" y="2434845"/>
                </a:lnTo>
                <a:lnTo>
                  <a:pt x="2527235" y="2430533"/>
                </a:lnTo>
                <a:lnTo>
                  <a:pt x="2479100" y="2423750"/>
                </a:lnTo>
                <a:lnTo>
                  <a:pt x="2431427" y="2414536"/>
                </a:lnTo>
                <a:lnTo>
                  <a:pt x="2384338" y="2402929"/>
                </a:lnTo>
                <a:lnTo>
                  <a:pt x="2337959" y="2388970"/>
                </a:lnTo>
                <a:lnTo>
                  <a:pt x="2292414" y="2372698"/>
                </a:lnTo>
                <a:lnTo>
                  <a:pt x="2247828" y="2354153"/>
                </a:lnTo>
                <a:lnTo>
                  <a:pt x="2204325" y="2333376"/>
                </a:lnTo>
                <a:lnTo>
                  <a:pt x="2162030" y="2310405"/>
                </a:lnTo>
                <a:lnTo>
                  <a:pt x="2121067" y="2285281"/>
                </a:lnTo>
                <a:lnTo>
                  <a:pt x="2078675" y="2255928"/>
                </a:lnTo>
                <a:lnTo>
                  <a:pt x="2038120" y="2224185"/>
                </a:lnTo>
                <a:lnTo>
                  <a:pt x="1999556" y="2190100"/>
                </a:lnTo>
                <a:lnTo>
                  <a:pt x="1963137" y="2153722"/>
                </a:lnTo>
                <a:lnTo>
                  <a:pt x="1929020" y="2115102"/>
                </a:lnTo>
                <a:lnTo>
                  <a:pt x="1897356" y="2074287"/>
                </a:lnTo>
                <a:lnTo>
                  <a:pt x="1868303" y="2031328"/>
                </a:lnTo>
                <a:lnTo>
                  <a:pt x="1842013" y="1986273"/>
                </a:lnTo>
                <a:lnTo>
                  <a:pt x="1818641" y="1939172"/>
                </a:lnTo>
                <a:lnTo>
                  <a:pt x="1799475" y="1893868"/>
                </a:lnTo>
                <a:lnTo>
                  <a:pt x="1782474" y="1847616"/>
                </a:lnTo>
                <a:lnTo>
                  <a:pt x="1767339" y="1800551"/>
                </a:lnTo>
                <a:lnTo>
                  <a:pt x="1753772" y="1752808"/>
                </a:lnTo>
                <a:lnTo>
                  <a:pt x="1741473" y="1704521"/>
                </a:lnTo>
                <a:lnTo>
                  <a:pt x="1730144" y="1655825"/>
                </a:lnTo>
                <a:lnTo>
                  <a:pt x="1719487" y="1606855"/>
                </a:lnTo>
                <a:lnTo>
                  <a:pt x="1709202" y="1557745"/>
                </a:lnTo>
                <a:lnTo>
                  <a:pt x="1698990" y="1508631"/>
                </a:lnTo>
                <a:lnTo>
                  <a:pt x="1688554" y="1459647"/>
                </a:lnTo>
                <a:lnTo>
                  <a:pt x="1677593" y="1410927"/>
                </a:lnTo>
                <a:lnTo>
                  <a:pt x="1665811" y="1362607"/>
                </a:lnTo>
                <a:lnTo>
                  <a:pt x="1652907" y="1314821"/>
                </a:lnTo>
                <a:lnTo>
                  <a:pt x="1638583" y="1267704"/>
                </a:lnTo>
                <a:lnTo>
                  <a:pt x="1622540" y="1221391"/>
                </a:lnTo>
                <a:lnTo>
                  <a:pt x="1604479" y="1176016"/>
                </a:lnTo>
                <a:lnTo>
                  <a:pt x="1584103" y="1131715"/>
                </a:lnTo>
                <a:lnTo>
                  <a:pt x="1561111" y="1088621"/>
                </a:lnTo>
                <a:lnTo>
                  <a:pt x="1535366" y="1046907"/>
                </a:lnTo>
                <a:lnTo>
                  <a:pt x="1507542" y="1007526"/>
                </a:lnTo>
                <a:lnTo>
                  <a:pt x="1477751" y="970351"/>
                </a:lnTo>
                <a:lnTo>
                  <a:pt x="1446102" y="935252"/>
                </a:lnTo>
                <a:lnTo>
                  <a:pt x="1412702" y="902101"/>
                </a:lnTo>
                <a:lnTo>
                  <a:pt x="1377663" y="870769"/>
                </a:lnTo>
                <a:lnTo>
                  <a:pt x="1341092" y="841128"/>
                </a:lnTo>
                <a:lnTo>
                  <a:pt x="1303099" y="813049"/>
                </a:lnTo>
                <a:lnTo>
                  <a:pt x="1263794" y="786403"/>
                </a:lnTo>
                <a:lnTo>
                  <a:pt x="1223459" y="761165"/>
                </a:lnTo>
                <a:lnTo>
                  <a:pt x="1182039" y="737095"/>
                </a:lnTo>
                <a:lnTo>
                  <a:pt x="1139641" y="714065"/>
                </a:lnTo>
                <a:lnTo>
                  <a:pt x="1096374" y="691948"/>
                </a:lnTo>
                <a:lnTo>
                  <a:pt x="1052345" y="670617"/>
                </a:lnTo>
                <a:lnTo>
                  <a:pt x="1007662" y="649944"/>
                </a:lnTo>
                <a:lnTo>
                  <a:pt x="962433" y="629804"/>
                </a:lnTo>
                <a:lnTo>
                  <a:pt x="916766" y="610069"/>
                </a:lnTo>
                <a:lnTo>
                  <a:pt x="731871" y="532636"/>
                </a:lnTo>
                <a:lnTo>
                  <a:pt x="639598" y="493047"/>
                </a:lnTo>
                <a:lnTo>
                  <a:pt x="593882" y="472590"/>
                </a:lnTo>
                <a:lnTo>
                  <a:pt x="548590" y="451522"/>
                </a:lnTo>
                <a:lnTo>
                  <a:pt x="503831" y="429715"/>
                </a:lnTo>
                <a:lnTo>
                  <a:pt x="459711" y="407044"/>
                </a:lnTo>
                <a:lnTo>
                  <a:pt x="416340" y="383380"/>
                </a:lnTo>
                <a:lnTo>
                  <a:pt x="373824" y="358597"/>
                </a:lnTo>
                <a:lnTo>
                  <a:pt x="332271" y="332568"/>
                </a:lnTo>
                <a:lnTo>
                  <a:pt x="290231" y="304071"/>
                </a:lnTo>
                <a:lnTo>
                  <a:pt x="249472" y="273942"/>
                </a:lnTo>
                <a:lnTo>
                  <a:pt x="213336" y="244690"/>
                </a:lnTo>
                <a:lnTo>
                  <a:pt x="178646" y="213961"/>
                </a:lnTo>
                <a:lnTo>
                  <a:pt x="145407" y="181811"/>
                </a:lnTo>
                <a:lnTo>
                  <a:pt x="113623" y="148299"/>
                </a:lnTo>
                <a:lnTo>
                  <a:pt x="83298" y="113484"/>
                </a:lnTo>
                <a:lnTo>
                  <a:pt x="54436" y="77425"/>
                </a:lnTo>
                <a:lnTo>
                  <a:pt x="27042" y="40180"/>
                </a:lnTo>
                <a:lnTo>
                  <a:pt x="1120" y="1807"/>
                </a:lnTo>
                <a:lnTo>
                  <a:pt x="0" y="0"/>
                </a:lnTo>
                <a:lnTo>
                  <a:pt x="2789517" y="0"/>
                </a:lnTo>
                <a:lnTo>
                  <a:pt x="2789517" y="2423165"/>
                </a:lnTo>
                <a:lnTo>
                  <a:pt x="2770456" y="2426577"/>
                </a:lnTo>
                <a:lnTo>
                  <a:pt x="2721887" y="2432551"/>
                </a:lnTo>
                <a:lnTo>
                  <a:pt x="2673156" y="2435893"/>
                </a:lnTo>
                <a:lnTo>
                  <a:pt x="2624387" y="24366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78055"/>
            <a:ext cx="1246505" cy="3565525"/>
          </a:xfrm>
          <a:custGeom>
            <a:avLst/>
            <a:gdLst/>
            <a:ahLst/>
            <a:cxnLst/>
            <a:rect l="l" t="t" r="r" b="b"/>
            <a:pathLst>
              <a:path w="1246505" h="3565525">
                <a:moveTo>
                  <a:pt x="1246263" y="3565444"/>
                </a:moveTo>
                <a:lnTo>
                  <a:pt x="0" y="3565444"/>
                </a:lnTo>
                <a:lnTo>
                  <a:pt x="0" y="0"/>
                </a:lnTo>
                <a:lnTo>
                  <a:pt x="45316" y="21520"/>
                </a:lnTo>
                <a:lnTo>
                  <a:pt x="89559" y="44148"/>
                </a:lnTo>
                <a:lnTo>
                  <a:pt x="133100" y="68056"/>
                </a:lnTo>
                <a:lnTo>
                  <a:pt x="175902" y="93238"/>
                </a:lnTo>
                <a:lnTo>
                  <a:pt x="217927" y="119686"/>
                </a:lnTo>
                <a:lnTo>
                  <a:pt x="259094" y="147360"/>
                </a:lnTo>
                <a:lnTo>
                  <a:pt x="299412" y="176282"/>
                </a:lnTo>
                <a:lnTo>
                  <a:pt x="338846" y="206446"/>
                </a:lnTo>
                <a:lnTo>
                  <a:pt x="377358" y="237843"/>
                </a:lnTo>
                <a:lnTo>
                  <a:pt x="414912" y="270468"/>
                </a:lnTo>
                <a:lnTo>
                  <a:pt x="451472" y="304313"/>
                </a:lnTo>
                <a:lnTo>
                  <a:pt x="487000" y="339373"/>
                </a:lnTo>
                <a:lnTo>
                  <a:pt x="521460" y="375639"/>
                </a:lnTo>
                <a:lnTo>
                  <a:pt x="554816" y="413105"/>
                </a:lnTo>
                <a:lnTo>
                  <a:pt x="587031" y="451765"/>
                </a:lnTo>
                <a:lnTo>
                  <a:pt x="619715" y="493752"/>
                </a:lnTo>
                <a:lnTo>
                  <a:pt x="650199" y="535816"/>
                </a:lnTo>
                <a:lnTo>
                  <a:pt x="678546" y="577967"/>
                </a:lnTo>
                <a:lnTo>
                  <a:pt x="704820" y="620214"/>
                </a:lnTo>
                <a:lnTo>
                  <a:pt x="729084" y="662566"/>
                </a:lnTo>
                <a:lnTo>
                  <a:pt x="751402" y="705033"/>
                </a:lnTo>
                <a:lnTo>
                  <a:pt x="771838" y="747624"/>
                </a:lnTo>
                <a:lnTo>
                  <a:pt x="790455" y="790350"/>
                </a:lnTo>
                <a:lnTo>
                  <a:pt x="807317" y="833219"/>
                </a:lnTo>
                <a:lnTo>
                  <a:pt x="822488" y="876240"/>
                </a:lnTo>
                <a:lnTo>
                  <a:pt x="836031" y="919424"/>
                </a:lnTo>
                <a:lnTo>
                  <a:pt x="848010" y="962780"/>
                </a:lnTo>
                <a:lnTo>
                  <a:pt x="858489" y="1006318"/>
                </a:lnTo>
                <a:lnTo>
                  <a:pt x="867531" y="1050046"/>
                </a:lnTo>
                <a:lnTo>
                  <a:pt x="875200" y="1093974"/>
                </a:lnTo>
                <a:lnTo>
                  <a:pt x="881559" y="1138112"/>
                </a:lnTo>
                <a:lnTo>
                  <a:pt x="886673" y="1182469"/>
                </a:lnTo>
                <a:lnTo>
                  <a:pt x="890604" y="1227055"/>
                </a:lnTo>
                <a:lnTo>
                  <a:pt x="893418" y="1271879"/>
                </a:lnTo>
                <a:lnTo>
                  <a:pt x="895176" y="1316951"/>
                </a:lnTo>
                <a:lnTo>
                  <a:pt x="895943" y="1362280"/>
                </a:lnTo>
                <a:lnTo>
                  <a:pt x="895783" y="1407876"/>
                </a:lnTo>
                <a:lnTo>
                  <a:pt x="894759" y="1453748"/>
                </a:lnTo>
                <a:lnTo>
                  <a:pt x="892935" y="1499906"/>
                </a:lnTo>
                <a:lnTo>
                  <a:pt x="890374" y="1546358"/>
                </a:lnTo>
                <a:lnTo>
                  <a:pt x="887140" y="1593116"/>
                </a:lnTo>
                <a:lnTo>
                  <a:pt x="883298" y="1640187"/>
                </a:lnTo>
                <a:lnTo>
                  <a:pt x="878909" y="1687582"/>
                </a:lnTo>
                <a:lnTo>
                  <a:pt x="874039" y="1735310"/>
                </a:lnTo>
                <a:lnTo>
                  <a:pt x="868751" y="1783380"/>
                </a:lnTo>
                <a:lnTo>
                  <a:pt x="863108" y="1831803"/>
                </a:lnTo>
                <a:lnTo>
                  <a:pt x="857174" y="1880587"/>
                </a:lnTo>
                <a:lnTo>
                  <a:pt x="851012" y="1929742"/>
                </a:lnTo>
                <a:lnTo>
                  <a:pt x="844687" y="1979278"/>
                </a:lnTo>
                <a:lnTo>
                  <a:pt x="831801" y="2079528"/>
                </a:lnTo>
                <a:lnTo>
                  <a:pt x="825368" y="2130262"/>
                </a:lnTo>
                <a:lnTo>
                  <a:pt x="819025" y="2181414"/>
                </a:lnTo>
                <a:lnTo>
                  <a:pt x="812837" y="2232994"/>
                </a:lnTo>
                <a:lnTo>
                  <a:pt x="806803" y="2285163"/>
                </a:lnTo>
                <a:lnTo>
                  <a:pt x="801259" y="2337529"/>
                </a:lnTo>
                <a:lnTo>
                  <a:pt x="796677" y="2389960"/>
                </a:lnTo>
                <a:lnTo>
                  <a:pt x="793526" y="2442322"/>
                </a:lnTo>
                <a:lnTo>
                  <a:pt x="792277" y="2494483"/>
                </a:lnTo>
                <a:lnTo>
                  <a:pt x="793399" y="2546309"/>
                </a:lnTo>
                <a:lnTo>
                  <a:pt x="797362" y="2597667"/>
                </a:lnTo>
                <a:lnTo>
                  <a:pt x="804638" y="2648425"/>
                </a:lnTo>
                <a:lnTo>
                  <a:pt x="815695" y="2698449"/>
                </a:lnTo>
                <a:lnTo>
                  <a:pt x="830501" y="2746619"/>
                </a:lnTo>
                <a:lnTo>
                  <a:pt x="848690" y="2793053"/>
                </a:lnTo>
                <a:lnTo>
                  <a:pt x="869811" y="2837990"/>
                </a:lnTo>
                <a:lnTo>
                  <a:pt x="893415" y="2881670"/>
                </a:lnTo>
                <a:lnTo>
                  <a:pt x="919050" y="2924333"/>
                </a:lnTo>
                <a:lnTo>
                  <a:pt x="946268" y="2966218"/>
                </a:lnTo>
                <a:lnTo>
                  <a:pt x="974617" y="3007563"/>
                </a:lnTo>
                <a:lnTo>
                  <a:pt x="1003647" y="3048609"/>
                </a:lnTo>
                <a:lnTo>
                  <a:pt x="1032908" y="3089595"/>
                </a:lnTo>
                <a:lnTo>
                  <a:pt x="1061951" y="3130759"/>
                </a:lnTo>
                <a:lnTo>
                  <a:pt x="1090324" y="3172343"/>
                </a:lnTo>
                <a:lnTo>
                  <a:pt x="1117578" y="3214584"/>
                </a:lnTo>
                <a:lnTo>
                  <a:pt x="1143262" y="3257722"/>
                </a:lnTo>
                <a:lnTo>
                  <a:pt x="1166926" y="3301997"/>
                </a:lnTo>
                <a:lnTo>
                  <a:pt x="1186077" y="3343208"/>
                </a:lnTo>
                <a:lnTo>
                  <a:pt x="1202786" y="3385404"/>
                </a:lnTo>
                <a:lnTo>
                  <a:pt x="1217086" y="3428483"/>
                </a:lnTo>
                <a:lnTo>
                  <a:pt x="1229012" y="3472339"/>
                </a:lnTo>
                <a:lnTo>
                  <a:pt x="1238599" y="3516869"/>
                </a:lnTo>
                <a:lnTo>
                  <a:pt x="1245881" y="3561969"/>
                </a:lnTo>
                <a:lnTo>
                  <a:pt x="1246263" y="35654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6471" y="241975"/>
            <a:ext cx="58498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RESULTS</a:t>
            </a:r>
            <a:r>
              <a:rPr lang="en-US" spc="40" dirty="0"/>
              <a:t> – Confusion Matrix</a:t>
            </a:r>
            <a:endParaRPr spc="40" dirty="0"/>
          </a:p>
        </p:txBody>
      </p:sp>
      <p:sp>
        <p:nvSpPr>
          <p:cNvPr id="5" name="object 5"/>
          <p:cNvSpPr/>
          <p:nvPr/>
        </p:nvSpPr>
        <p:spPr>
          <a:xfrm>
            <a:off x="286385" y="1152264"/>
            <a:ext cx="8571230" cy="3333750"/>
          </a:xfrm>
          <a:custGeom>
            <a:avLst/>
            <a:gdLst/>
            <a:ahLst/>
            <a:cxnLst/>
            <a:rect l="l" t="t" r="r" b="b"/>
            <a:pathLst>
              <a:path w="8571230" h="3333750">
                <a:moveTo>
                  <a:pt x="8571149" y="3333749"/>
                </a:moveTo>
                <a:lnTo>
                  <a:pt x="0" y="3333749"/>
                </a:lnTo>
                <a:lnTo>
                  <a:pt x="0" y="0"/>
                </a:lnTo>
                <a:lnTo>
                  <a:pt x="8571149" y="0"/>
                </a:lnTo>
                <a:lnTo>
                  <a:pt x="8571149" y="3333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537CCE-1A9A-427E-8751-FCEB400E0F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14</a:t>
            </a:fld>
            <a:endParaRPr lang="en-IN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C992AEC-7ABD-4BA1-A043-32D160430A6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3265242-59D9-4039-A951-3E3558B85B77}" type="datetime3">
              <a:rPr lang="en-US" smtClean="0"/>
              <a:t>10 May 2021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5F1D8-060F-4E7E-AA1E-4A87FCB8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6" y="908556"/>
            <a:ext cx="2499034" cy="1921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D28ABC-16FC-4A80-93B7-39F1390AA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89" y="854823"/>
            <a:ext cx="2606911" cy="19219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22918B-3760-4D6B-8509-70E64B7CF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33" y="797121"/>
            <a:ext cx="2472380" cy="19637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F758CA-F735-4FFB-AD5E-DD379942E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3" y="2819139"/>
            <a:ext cx="2335156" cy="1964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D8E164-2D7F-48D2-8A98-5E1DB85D6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37" y="2849261"/>
            <a:ext cx="2768460" cy="19637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1CBCE8-BB01-4526-B582-F21873E01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96" y="2792273"/>
            <a:ext cx="2425203" cy="20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29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4482" y="0"/>
            <a:ext cx="2789555" cy="2437130"/>
          </a:xfrm>
          <a:custGeom>
            <a:avLst/>
            <a:gdLst/>
            <a:ahLst/>
            <a:cxnLst/>
            <a:rect l="l" t="t" r="r" b="b"/>
            <a:pathLst>
              <a:path w="2789554" h="2437130">
                <a:moveTo>
                  <a:pt x="2624387" y="2436644"/>
                </a:moveTo>
                <a:lnTo>
                  <a:pt x="2575705" y="2434845"/>
                </a:lnTo>
                <a:lnTo>
                  <a:pt x="2527235" y="2430533"/>
                </a:lnTo>
                <a:lnTo>
                  <a:pt x="2479100" y="2423750"/>
                </a:lnTo>
                <a:lnTo>
                  <a:pt x="2431427" y="2414536"/>
                </a:lnTo>
                <a:lnTo>
                  <a:pt x="2384338" y="2402929"/>
                </a:lnTo>
                <a:lnTo>
                  <a:pt x="2337959" y="2388970"/>
                </a:lnTo>
                <a:lnTo>
                  <a:pt x="2292414" y="2372698"/>
                </a:lnTo>
                <a:lnTo>
                  <a:pt x="2247828" y="2354153"/>
                </a:lnTo>
                <a:lnTo>
                  <a:pt x="2204325" y="2333376"/>
                </a:lnTo>
                <a:lnTo>
                  <a:pt x="2162030" y="2310405"/>
                </a:lnTo>
                <a:lnTo>
                  <a:pt x="2121067" y="2285281"/>
                </a:lnTo>
                <a:lnTo>
                  <a:pt x="2078675" y="2255928"/>
                </a:lnTo>
                <a:lnTo>
                  <a:pt x="2038120" y="2224185"/>
                </a:lnTo>
                <a:lnTo>
                  <a:pt x="1999556" y="2190100"/>
                </a:lnTo>
                <a:lnTo>
                  <a:pt x="1963137" y="2153722"/>
                </a:lnTo>
                <a:lnTo>
                  <a:pt x="1929020" y="2115102"/>
                </a:lnTo>
                <a:lnTo>
                  <a:pt x="1897356" y="2074287"/>
                </a:lnTo>
                <a:lnTo>
                  <a:pt x="1868303" y="2031328"/>
                </a:lnTo>
                <a:lnTo>
                  <a:pt x="1842013" y="1986273"/>
                </a:lnTo>
                <a:lnTo>
                  <a:pt x="1818641" y="1939172"/>
                </a:lnTo>
                <a:lnTo>
                  <a:pt x="1799475" y="1893868"/>
                </a:lnTo>
                <a:lnTo>
                  <a:pt x="1782474" y="1847616"/>
                </a:lnTo>
                <a:lnTo>
                  <a:pt x="1767339" y="1800551"/>
                </a:lnTo>
                <a:lnTo>
                  <a:pt x="1753772" y="1752808"/>
                </a:lnTo>
                <a:lnTo>
                  <a:pt x="1741473" y="1704521"/>
                </a:lnTo>
                <a:lnTo>
                  <a:pt x="1730144" y="1655825"/>
                </a:lnTo>
                <a:lnTo>
                  <a:pt x="1719487" y="1606855"/>
                </a:lnTo>
                <a:lnTo>
                  <a:pt x="1709202" y="1557745"/>
                </a:lnTo>
                <a:lnTo>
                  <a:pt x="1698990" y="1508631"/>
                </a:lnTo>
                <a:lnTo>
                  <a:pt x="1688554" y="1459647"/>
                </a:lnTo>
                <a:lnTo>
                  <a:pt x="1677593" y="1410927"/>
                </a:lnTo>
                <a:lnTo>
                  <a:pt x="1665811" y="1362607"/>
                </a:lnTo>
                <a:lnTo>
                  <a:pt x="1652907" y="1314821"/>
                </a:lnTo>
                <a:lnTo>
                  <a:pt x="1638583" y="1267704"/>
                </a:lnTo>
                <a:lnTo>
                  <a:pt x="1622540" y="1221391"/>
                </a:lnTo>
                <a:lnTo>
                  <a:pt x="1604479" y="1176016"/>
                </a:lnTo>
                <a:lnTo>
                  <a:pt x="1584103" y="1131715"/>
                </a:lnTo>
                <a:lnTo>
                  <a:pt x="1561111" y="1088621"/>
                </a:lnTo>
                <a:lnTo>
                  <a:pt x="1535366" y="1046907"/>
                </a:lnTo>
                <a:lnTo>
                  <a:pt x="1507542" y="1007526"/>
                </a:lnTo>
                <a:lnTo>
                  <a:pt x="1477751" y="970351"/>
                </a:lnTo>
                <a:lnTo>
                  <a:pt x="1446102" y="935252"/>
                </a:lnTo>
                <a:lnTo>
                  <a:pt x="1412702" y="902101"/>
                </a:lnTo>
                <a:lnTo>
                  <a:pt x="1377663" y="870769"/>
                </a:lnTo>
                <a:lnTo>
                  <a:pt x="1341092" y="841128"/>
                </a:lnTo>
                <a:lnTo>
                  <a:pt x="1303099" y="813049"/>
                </a:lnTo>
                <a:lnTo>
                  <a:pt x="1263794" y="786403"/>
                </a:lnTo>
                <a:lnTo>
                  <a:pt x="1223459" y="761165"/>
                </a:lnTo>
                <a:lnTo>
                  <a:pt x="1182039" y="737095"/>
                </a:lnTo>
                <a:lnTo>
                  <a:pt x="1139641" y="714065"/>
                </a:lnTo>
                <a:lnTo>
                  <a:pt x="1096374" y="691948"/>
                </a:lnTo>
                <a:lnTo>
                  <a:pt x="1052345" y="670617"/>
                </a:lnTo>
                <a:lnTo>
                  <a:pt x="1007662" y="649944"/>
                </a:lnTo>
                <a:lnTo>
                  <a:pt x="962433" y="629804"/>
                </a:lnTo>
                <a:lnTo>
                  <a:pt x="916766" y="610069"/>
                </a:lnTo>
                <a:lnTo>
                  <a:pt x="731871" y="532636"/>
                </a:lnTo>
                <a:lnTo>
                  <a:pt x="639598" y="493047"/>
                </a:lnTo>
                <a:lnTo>
                  <a:pt x="593882" y="472590"/>
                </a:lnTo>
                <a:lnTo>
                  <a:pt x="548590" y="451522"/>
                </a:lnTo>
                <a:lnTo>
                  <a:pt x="503831" y="429715"/>
                </a:lnTo>
                <a:lnTo>
                  <a:pt x="459711" y="407044"/>
                </a:lnTo>
                <a:lnTo>
                  <a:pt x="416340" y="383380"/>
                </a:lnTo>
                <a:lnTo>
                  <a:pt x="373824" y="358597"/>
                </a:lnTo>
                <a:lnTo>
                  <a:pt x="332271" y="332568"/>
                </a:lnTo>
                <a:lnTo>
                  <a:pt x="290231" y="304071"/>
                </a:lnTo>
                <a:lnTo>
                  <a:pt x="249472" y="273942"/>
                </a:lnTo>
                <a:lnTo>
                  <a:pt x="213336" y="244690"/>
                </a:lnTo>
                <a:lnTo>
                  <a:pt x="178646" y="213961"/>
                </a:lnTo>
                <a:lnTo>
                  <a:pt x="145407" y="181811"/>
                </a:lnTo>
                <a:lnTo>
                  <a:pt x="113623" y="148299"/>
                </a:lnTo>
                <a:lnTo>
                  <a:pt x="83298" y="113484"/>
                </a:lnTo>
                <a:lnTo>
                  <a:pt x="54436" y="77425"/>
                </a:lnTo>
                <a:lnTo>
                  <a:pt x="27042" y="40180"/>
                </a:lnTo>
                <a:lnTo>
                  <a:pt x="1120" y="1807"/>
                </a:lnTo>
                <a:lnTo>
                  <a:pt x="0" y="0"/>
                </a:lnTo>
                <a:lnTo>
                  <a:pt x="2789517" y="0"/>
                </a:lnTo>
                <a:lnTo>
                  <a:pt x="2789517" y="2423165"/>
                </a:lnTo>
                <a:lnTo>
                  <a:pt x="2770456" y="2426577"/>
                </a:lnTo>
                <a:lnTo>
                  <a:pt x="2721887" y="2432551"/>
                </a:lnTo>
                <a:lnTo>
                  <a:pt x="2673156" y="2435893"/>
                </a:lnTo>
                <a:lnTo>
                  <a:pt x="2624387" y="24366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78055"/>
            <a:ext cx="1246505" cy="3565525"/>
          </a:xfrm>
          <a:custGeom>
            <a:avLst/>
            <a:gdLst/>
            <a:ahLst/>
            <a:cxnLst/>
            <a:rect l="l" t="t" r="r" b="b"/>
            <a:pathLst>
              <a:path w="1246505" h="3565525">
                <a:moveTo>
                  <a:pt x="1246263" y="3565444"/>
                </a:moveTo>
                <a:lnTo>
                  <a:pt x="0" y="3565444"/>
                </a:lnTo>
                <a:lnTo>
                  <a:pt x="0" y="0"/>
                </a:lnTo>
                <a:lnTo>
                  <a:pt x="45316" y="21520"/>
                </a:lnTo>
                <a:lnTo>
                  <a:pt x="89559" y="44148"/>
                </a:lnTo>
                <a:lnTo>
                  <a:pt x="133100" y="68056"/>
                </a:lnTo>
                <a:lnTo>
                  <a:pt x="175902" y="93238"/>
                </a:lnTo>
                <a:lnTo>
                  <a:pt x="217927" y="119686"/>
                </a:lnTo>
                <a:lnTo>
                  <a:pt x="259094" y="147360"/>
                </a:lnTo>
                <a:lnTo>
                  <a:pt x="299412" y="176282"/>
                </a:lnTo>
                <a:lnTo>
                  <a:pt x="338846" y="206446"/>
                </a:lnTo>
                <a:lnTo>
                  <a:pt x="377358" y="237843"/>
                </a:lnTo>
                <a:lnTo>
                  <a:pt x="414912" y="270468"/>
                </a:lnTo>
                <a:lnTo>
                  <a:pt x="451472" y="304313"/>
                </a:lnTo>
                <a:lnTo>
                  <a:pt x="487000" y="339373"/>
                </a:lnTo>
                <a:lnTo>
                  <a:pt x="521460" y="375639"/>
                </a:lnTo>
                <a:lnTo>
                  <a:pt x="554816" y="413105"/>
                </a:lnTo>
                <a:lnTo>
                  <a:pt x="587031" y="451765"/>
                </a:lnTo>
                <a:lnTo>
                  <a:pt x="619715" y="493752"/>
                </a:lnTo>
                <a:lnTo>
                  <a:pt x="650199" y="535816"/>
                </a:lnTo>
                <a:lnTo>
                  <a:pt x="678546" y="577967"/>
                </a:lnTo>
                <a:lnTo>
                  <a:pt x="704820" y="620214"/>
                </a:lnTo>
                <a:lnTo>
                  <a:pt x="729084" y="662566"/>
                </a:lnTo>
                <a:lnTo>
                  <a:pt x="751402" y="705033"/>
                </a:lnTo>
                <a:lnTo>
                  <a:pt x="771838" y="747624"/>
                </a:lnTo>
                <a:lnTo>
                  <a:pt x="790455" y="790350"/>
                </a:lnTo>
                <a:lnTo>
                  <a:pt x="807317" y="833219"/>
                </a:lnTo>
                <a:lnTo>
                  <a:pt x="822488" y="876240"/>
                </a:lnTo>
                <a:lnTo>
                  <a:pt x="836031" y="919424"/>
                </a:lnTo>
                <a:lnTo>
                  <a:pt x="848010" y="962780"/>
                </a:lnTo>
                <a:lnTo>
                  <a:pt x="858489" y="1006318"/>
                </a:lnTo>
                <a:lnTo>
                  <a:pt x="867531" y="1050046"/>
                </a:lnTo>
                <a:lnTo>
                  <a:pt x="875200" y="1093974"/>
                </a:lnTo>
                <a:lnTo>
                  <a:pt x="881559" y="1138112"/>
                </a:lnTo>
                <a:lnTo>
                  <a:pt x="886673" y="1182469"/>
                </a:lnTo>
                <a:lnTo>
                  <a:pt x="890604" y="1227055"/>
                </a:lnTo>
                <a:lnTo>
                  <a:pt x="893418" y="1271879"/>
                </a:lnTo>
                <a:lnTo>
                  <a:pt x="895176" y="1316951"/>
                </a:lnTo>
                <a:lnTo>
                  <a:pt x="895943" y="1362280"/>
                </a:lnTo>
                <a:lnTo>
                  <a:pt x="895783" y="1407876"/>
                </a:lnTo>
                <a:lnTo>
                  <a:pt x="894759" y="1453748"/>
                </a:lnTo>
                <a:lnTo>
                  <a:pt x="892935" y="1499906"/>
                </a:lnTo>
                <a:lnTo>
                  <a:pt x="890374" y="1546358"/>
                </a:lnTo>
                <a:lnTo>
                  <a:pt x="887140" y="1593116"/>
                </a:lnTo>
                <a:lnTo>
                  <a:pt x="883298" y="1640187"/>
                </a:lnTo>
                <a:lnTo>
                  <a:pt x="878909" y="1687582"/>
                </a:lnTo>
                <a:lnTo>
                  <a:pt x="874039" y="1735310"/>
                </a:lnTo>
                <a:lnTo>
                  <a:pt x="868751" y="1783380"/>
                </a:lnTo>
                <a:lnTo>
                  <a:pt x="863108" y="1831803"/>
                </a:lnTo>
                <a:lnTo>
                  <a:pt x="857174" y="1880587"/>
                </a:lnTo>
                <a:lnTo>
                  <a:pt x="851012" y="1929742"/>
                </a:lnTo>
                <a:lnTo>
                  <a:pt x="844687" y="1979278"/>
                </a:lnTo>
                <a:lnTo>
                  <a:pt x="831801" y="2079528"/>
                </a:lnTo>
                <a:lnTo>
                  <a:pt x="825368" y="2130262"/>
                </a:lnTo>
                <a:lnTo>
                  <a:pt x="819025" y="2181414"/>
                </a:lnTo>
                <a:lnTo>
                  <a:pt x="812837" y="2232994"/>
                </a:lnTo>
                <a:lnTo>
                  <a:pt x="806803" y="2285163"/>
                </a:lnTo>
                <a:lnTo>
                  <a:pt x="801259" y="2337529"/>
                </a:lnTo>
                <a:lnTo>
                  <a:pt x="796677" y="2389960"/>
                </a:lnTo>
                <a:lnTo>
                  <a:pt x="793526" y="2442322"/>
                </a:lnTo>
                <a:lnTo>
                  <a:pt x="792277" y="2494483"/>
                </a:lnTo>
                <a:lnTo>
                  <a:pt x="793399" y="2546309"/>
                </a:lnTo>
                <a:lnTo>
                  <a:pt x="797362" y="2597667"/>
                </a:lnTo>
                <a:lnTo>
                  <a:pt x="804638" y="2648425"/>
                </a:lnTo>
                <a:lnTo>
                  <a:pt x="815695" y="2698449"/>
                </a:lnTo>
                <a:lnTo>
                  <a:pt x="830501" y="2746619"/>
                </a:lnTo>
                <a:lnTo>
                  <a:pt x="848690" y="2793053"/>
                </a:lnTo>
                <a:lnTo>
                  <a:pt x="869811" y="2837990"/>
                </a:lnTo>
                <a:lnTo>
                  <a:pt x="893415" y="2881670"/>
                </a:lnTo>
                <a:lnTo>
                  <a:pt x="919050" y="2924333"/>
                </a:lnTo>
                <a:lnTo>
                  <a:pt x="946268" y="2966218"/>
                </a:lnTo>
                <a:lnTo>
                  <a:pt x="974617" y="3007563"/>
                </a:lnTo>
                <a:lnTo>
                  <a:pt x="1003647" y="3048609"/>
                </a:lnTo>
                <a:lnTo>
                  <a:pt x="1032908" y="3089595"/>
                </a:lnTo>
                <a:lnTo>
                  <a:pt x="1061951" y="3130759"/>
                </a:lnTo>
                <a:lnTo>
                  <a:pt x="1090324" y="3172343"/>
                </a:lnTo>
                <a:lnTo>
                  <a:pt x="1117578" y="3214584"/>
                </a:lnTo>
                <a:lnTo>
                  <a:pt x="1143262" y="3257722"/>
                </a:lnTo>
                <a:lnTo>
                  <a:pt x="1166926" y="3301997"/>
                </a:lnTo>
                <a:lnTo>
                  <a:pt x="1186077" y="3343208"/>
                </a:lnTo>
                <a:lnTo>
                  <a:pt x="1202786" y="3385404"/>
                </a:lnTo>
                <a:lnTo>
                  <a:pt x="1217086" y="3428483"/>
                </a:lnTo>
                <a:lnTo>
                  <a:pt x="1229012" y="3472339"/>
                </a:lnTo>
                <a:lnTo>
                  <a:pt x="1238599" y="3516869"/>
                </a:lnTo>
                <a:lnTo>
                  <a:pt x="1245881" y="3561969"/>
                </a:lnTo>
                <a:lnTo>
                  <a:pt x="1246263" y="35654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201" y="241975"/>
            <a:ext cx="560908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RESULTS</a:t>
            </a:r>
            <a:r>
              <a:rPr lang="en-US" spc="40" dirty="0"/>
              <a:t> - Train / Test Accuracy</a:t>
            </a:r>
            <a:endParaRPr spc="40" dirty="0"/>
          </a:p>
        </p:txBody>
      </p:sp>
      <p:sp>
        <p:nvSpPr>
          <p:cNvPr id="5" name="object 5"/>
          <p:cNvSpPr/>
          <p:nvPr/>
        </p:nvSpPr>
        <p:spPr>
          <a:xfrm>
            <a:off x="286385" y="1123950"/>
            <a:ext cx="8571230" cy="3333750"/>
          </a:xfrm>
          <a:custGeom>
            <a:avLst/>
            <a:gdLst/>
            <a:ahLst/>
            <a:cxnLst/>
            <a:rect l="l" t="t" r="r" b="b"/>
            <a:pathLst>
              <a:path w="8571230" h="3333750">
                <a:moveTo>
                  <a:pt x="8571149" y="3333749"/>
                </a:moveTo>
                <a:lnTo>
                  <a:pt x="0" y="3333749"/>
                </a:lnTo>
                <a:lnTo>
                  <a:pt x="0" y="0"/>
                </a:lnTo>
                <a:lnTo>
                  <a:pt x="8571149" y="0"/>
                </a:lnTo>
                <a:lnTo>
                  <a:pt x="8571149" y="3333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537CCE-1A9A-427E-8751-FCEB400E0F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15</a:t>
            </a:fld>
            <a:endParaRPr lang="en-IN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C992AEC-7ABD-4BA1-A043-32D160430A6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3265242-59D9-4039-A951-3E3558B85B77}" type="datetime3">
              <a:rPr lang="en-US" smtClean="0"/>
              <a:t>10 May 2021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D64EA-D0DC-420F-9468-01016022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0" y="742951"/>
            <a:ext cx="3827611" cy="2413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CB28D5-3992-48D5-A032-C51A438E5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11" y="2699044"/>
            <a:ext cx="4222846" cy="2437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DAF5A6-9826-4DC6-B48E-FA63AA4C2C9D}"/>
              </a:ext>
            </a:extLst>
          </p:cNvPr>
          <p:cNvSpPr txBox="1"/>
          <p:nvPr/>
        </p:nvSpPr>
        <p:spPr>
          <a:xfrm>
            <a:off x="4472112" y="971550"/>
            <a:ext cx="330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ook Antiqua" panose="02040602050305030304" pitchFamily="18" charset="0"/>
              </a:rPr>
              <a:t>K- Nearest Neighbor Training Accuracy is higher among all ML models, which is almost 1.0 %</a:t>
            </a:r>
            <a:endParaRPr lang="en-IN" dirty="0">
              <a:latin typeface="Book Antiqua" panose="020406020503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0200B0-2D66-4578-9C2A-D85755A8839E}"/>
              </a:ext>
            </a:extLst>
          </p:cNvPr>
          <p:cNvSpPr txBox="1"/>
          <p:nvPr/>
        </p:nvSpPr>
        <p:spPr>
          <a:xfrm>
            <a:off x="623252" y="3360817"/>
            <a:ext cx="3415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ook Antiqua" panose="02040602050305030304" pitchFamily="18" charset="0"/>
              </a:rPr>
              <a:t>K- Nearest Neighbor accuracy on Test data is above 90% among all algorithms.</a:t>
            </a:r>
            <a:endParaRPr lang="en-IN" dirty="0">
              <a:latin typeface="Book Antiqua" panose="0204060205030503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659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4482" y="0"/>
            <a:ext cx="2789555" cy="2437130"/>
          </a:xfrm>
          <a:custGeom>
            <a:avLst/>
            <a:gdLst/>
            <a:ahLst/>
            <a:cxnLst/>
            <a:rect l="l" t="t" r="r" b="b"/>
            <a:pathLst>
              <a:path w="2789554" h="2437130">
                <a:moveTo>
                  <a:pt x="2624387" y="2436644"/>
                </a:moveTo>
                <a:lnTo>
                  <a:pt x="2575705" y="2434845"/>
                </a:lnTo>
                <a:lnTo>
                  <a:pt x="2527235" y="2430533"/>
                </a:lnTo>
                <a:lnTo>
                  <a:pt x="2479100" y="2423750"/>
                </a:lnTo>
                <a:lnTo>
                  <a:pt x="2431427" y="2414536"/>
                </a:lnTo>
                <a:lnTo>
                  <a:pt x="2384338" y="2402929"/>
                </a:lnTo>
                <a:lnTo>
                  <a:pt x="2337959" y="2388970"/>
                </a:lnTo>
                <a:lnTo>
                  <a:pt x="2292414" y="2372698"/>
                </a:lnTo>
                <a:lnTo>
                  <a:pt x="2247828" y="2354153"/>
                </a:lnTo>
                <a:lnTo>
                  <a:pt x="2204325" y="2333376"/>
                </a:lnTo>
                <a:lnTo>
                  <a:pt x="2162030" y="2310405"/>
                </a:lnTo>
                <a:lnTo>
                  <a:pt x="2121067" y="2285281"/>
                </a:lnTo>
                <a:lnTo>
                  <a:pt x="2078675" y="2255928"/>
                </a:lnTo>
                <a:lnTo>
                  <a:pt x="2038120" y="2224185"/>
                </a:lnTo>
                <a:lnTo>
                  <a:pt x="1999556" y="2190100"/>
                </a:lnTo>
                <a:lnTo>
                  <a:pt x="1963137" y="2153722"/>
                </a:lnTo>
                <a:lnTo>
                  <a:pt x="1929020" y="2115102"/>
                </a:lnTo>
                <a:lnTo>
                  <a:pt x="1897356" y="2074287"/>
                </a:lnTo>
                <a:lnTo>
                  <a:pt x="1868303" y="2031328"/>
                </a:lnTo>
                <a:lnTo>
                  <a:pt x="1842013" y="1986273"/>
                </a:lnTo>
                <a:lnTo>
                  <a:pt x="1818641" y="1939172"/>
                </a:lnTo>
                <a:lnTo>
                  <a:pt x="1799475" y="1893868"/>
                </a:lnTo>
                <a:lnTo>
                  <a:pt x="1782474" y="1847616"/>
                </a:lnTo>
                <a:lnTo>
                  <a:pt x="1767339" y="1800551"/>
                </a:lnTo>
                <a:lnTo>
                  <a:pt x="1753772" y="1752808"/>
                </a:lnTo>
                <a:lnTo>
                  <a:pt x="1741473" y="1704521"/>
                </a:lnTo>
                <a:lnTo>
                  <a:pt x="1730144" y="1655825"/>
                </a:lnTo>
                <a:lnTo>
                  <a:pt x="1719487" y="1606855"/>
                </a:lnTo>
                <a:lnTo>
                  <a:pt x="1709202" y="1557745"/>
                </a:lnTo>
                <a:lnTo>
                  <a:pt x="1698990" y="1508631"/>
                </a:lnTo>
                <a:lnTo>
                  <a:pt x="1688554" y="1459647"/>
                </a:lnTo>
                <a:lnTo>
                  <a:pt x="1677593" y="1410927"/>
                </a:lnTo>
                <a:lnTo>
                  <a:pt x="1665811" y="1362607"/>
                </a:lnTo>
                <a:lnTo>
                  <a:pt x="1652907" y="1314821"/>
                </a:lnTo>
                <a:lnTo>
                  <a:pt x="1638583" y="1267704"/>
                </a:lnTo>
                <a:lnTo>
                  <a:pt x="1622540" y="1221391"/>
                </a:lnTo>
                <a:lnTo>
                  <a:pt x="1604479" y="1176016"/>
                </a:lnTo>
                <a:lnTo>
                  <a:pt x="1584103" y="1131715"/>
                </a:lnTo>
                <a:lnTo>
                  <a:pt x="1561111" y="1088621"/>
                </a:lnTo>
                <a:lnTo>
                  <a:pt x="1535366" y="1046907"/>
                </a:lnTo>
                <a:lnTo>
                  <a:pt x="1507542" y="1007526"/>
                </a:lnTo>
                <a:lnTo>
                  <a:pt x="1477751" y="970351"/>
                </a:lnTo>
                <a:lnTo>
                  <a:pt x="1446102" y="935252"/>
                </a:lnTo>
                <a:lnTo>
                  <a:pt x="1412702" y="902101"/>
                </a:lnTo>
                <a:lnTo>
                  <a:pt x="1377663" y="870769"/>
                </a:lnTo>
                <a:lnTo>
                  <a:pt x="1341092" y="841128"/>
                </a:lnTo>
                <a:lnTo>
                  <a:pt x="1303099" y="813049"/>
                </a:lnTo>
                <a:lnTo>
                  <a:pt x="1263794" y="786403"/>
                </a:lnTo>
                <a:lnTo>
                  <a:pt x="1223459" y="761165"/>
                </a:lnTo>
                <a:lnTo>
                  <a:pt x="1182039" y="737095"/>
                </a:lnTo>
                <a:lnTo>
                  <a:pt x="1139641" y="714065"/>
                </a:lnTo>
                <a:lnTo>
                  <a:pt x="1096374" y="691948"/>
                </a:lnTo>
                <a:lnTo>
                  <a:pt x="1052345" y="670617"/>
                </a:lnTo>
                <a:lnTo>
                  <a:pt x="1007662" y="649944"/>
                </a:lnTo>
                <a:lnTo>
                  <a:pt x="962433" y="629804"/>
                </a:lnTo>
                <a:lnTo>
                  <a:pt x="916766" y="610069"/>
                </a:lnTo>
                <a:lnTo>
                  <a:pt x="731871" y="532636"/>
                </a:lnTo>
                <a:lnTo>
                  <a:pt x="639598" y="493047"/>
                </a:lnTo>
                <a:lnTo>
                  <a:pt x="593882" y="472590"/>
                </a:lnTo>
                <a:lnTo>
                  <a:pt x="548590" y="451522"/>
                </a:lnTo>
                <a:lnTo>
                  <a:pt x="503831" y="429715"/>
                </a:lnTo>
                <a:lnTo>
                  <a:pt x="459711" y="407044"/>
                </a:lnTo>
                <a:lnTo>
                  <a:pt x="416340" y="383380"/>
                </a:lnTo>
                <a:lnTo>
                  <a:pt x="373824" y="358597"/>
                </a:lnTo>
                <a:lnTo>
                  <a:pt x="332271" y="332568"/>
                </a:lnTo>
                <a:lnTo>
                  <a:pt x="290231" y="304071"/>
                </a:lnTo>
                <a:lnTo>
                  <a:pt x="249472" y="273942"/>
                </a:lnTo>
                <a:lnTo>
                  <a:pt x="213336" y="244690"/>
                </a:lnTo>
                <a:lnTo>
                  <a:pt x="178646" y="213961"/>
                </a:lnTo>
                <a:lnTo>
                  <a:pt x="145407" y="181811"/>
                </a:lnTo>
                <a:lnTo>
                  <a:pt x="113623" y="148299"/>
                </a:lnTo>
                <a:lnTo>
                  <a:pt x="83298" y="113484"/>
                </a:lnTo>
                <a:lnTo>
                  <a:pt x="54436" y="77425"/>
                </a:lnTo>
                <a:lnTo>
                  <a:pt x="27042" y="40180"/>
                </a:lnTo>
                <a:lnTo>
                  <a:pt x="1120" y="1807"/>
                </a:lnTo>
                <a:lnTo>
                  <a:pt x="0" y="0"/>
                </a:lnTo>
                <a:lnTo>
                  <a:pt x="2789517" y="0"/>
                </a:lnTo>
                <a:lnTo>
                  <a:pt x="2789517" y="2423165"/>
                </a:lnTo>
                <a:lnTo>
                  <a:pt x="2770456" y="2426577"/>
                </a:lnTo>
                <a:lnTo>
                  <a:pt x="2721887" y="2432551"/>
                </a:lnTo>
                <a:lnTo>
                  <a:pt x="2673156" y="2435893"/>
                </a:lnTo>
                <a:lnTo>
                  <a:pt x="2624387" y="24366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78055"/>
            <a:ext cx="1246505" cy="3565525"/>
          </a:xfrm>
          <a:custGeom>
            <a:avLst/>
            <a:gdLst/>
            <a:ahLst/>
            <a:cxnLst/>
            <a:rect l="l" t="t" r="r" b="b"/>
            <a:pathLst>
              <a:path w="1246505" h="3565525">
                <a:moveTo>
                  <a:pt x="1246263" y="3565444"/>
                </a:moveTo>
                <a:lnTo>
                  <a:pt x="0" y="3565444"/>
                </a:lnTo>
                <a:lnTo>
                  <a:pt x="0" y="0"/>
                </a:lnTo>
                <a:lnTo>
                  <a:pt x="45316" y="21520"/>
                </a:lnTo>
                <a:lnTo>
                  <a:pt x="89559" y="44148"/>
                </a:lnTo>
                <a:lnTo>
                  <a:pt x="133100" y="68056"/>
                </a:lnTo>
                <a:lnTo>
                  <a:pt x="175902" y="93238"/>
                </a:lnTo>
                <a:lnTo>
                  <a:pt x="217927" y="119686"/>
                </a:lnTo>
                <a:lnTo>
                  <a:pt x="259094" y="147360"/>
                </a:lnTo>
                <a:lnTo>
                  <a:pt x="299412" y="176282"/>
                </a:lnTo>
                <a:lnTo>
                  <a:pt x="338846" y="206446"/>
                </a:lnTo>
                <a:lnTo>
                  <a:pt x="377358" y="237843"/>
                </a:lnTo>
                <a:lnTo>
                  <a:pt x="414912" y="270468"/>
                </a:lnTo>
                <a:lnTo>
                  <a:pt x="451472" y="304313"/>
                </a:lnTo>
                <a:lnTo>
                  <a:pt x="487000" y="339373"/>
                </a:lnTo>
                <a:lnTo>
                  <a:pt x="521460" y="375639"/>
                </a:lnTo>
                <a:lnTo>
                  <a:pt x="554816" y="413105"/>
                </a:lnTo>
                <a:lnTo>
                  <a:pt x="587031" y="451765"/>
                </a:lnTo>
                <a:lnTo>
                  <a:pt x="619715" y="493752"/>
                </a:lnTo>
                <a:lnTo>
                  <a:pt x="650199" y="535816"/>
                </a:lnTo>
                <a:lnTo>
                  <a:pt x="678546" y="577967"/>
                </a:lnTo>
                <a:lnTo>
                  <a:pt x="704820" y="620214"/>
                </a:lnTo>
                <a:lnTo>
                  <a:pt x="729084" y="662566"/>
                </a:lnTo>
                <a:lnTo>
                  <a:pt x="751402" y="705033"/>
                </a:lnTo>
                <a:lnTo>
                  <a:pt x="771838" y="747624"/>
                </a:lnTo>
                <a:lnTo>
                  <a:pt x="790455" y="790350"/>
                </a:lnTo>
                <a:lnTo>
                  <a:pt x="807317" y="833219"/>
                </a:lnTo>
                <a:lnTo>
                  <a:pt x="822488" y="876240"/>
                </a:lnTo>
                <a:lnTo>
                  <a:pt x="836031" y="919424"/>
                </a:lnTo>
                <a:lnTo>
                  <a:pt x="848010" y="962780"/>
                </a:lnTo>
                <a:lnTo>
                  <a:pt x="858489" y="1006318"/>
                </a:lnTo>
                <a:lnTo>
                  <a:pt x="867531" y="1050046"/>
                </a:lnTo>
                <a:lnTo>
                  <a:pt x="875200" y="1093974"/>
                </a:lnTo>
                <a:lnTo>
                  <a:pt x="881559" y="1138112"/>
                </a:lnTo>
                <a:lnTo>
                  <a:pt x="886673" y="1182469"/>
                </a:lnTo>
                <a:lnTo>
                  <a:pt x="890604" y="1227055"/>
                </a:lnTo>
                <a:lnTo>
                  <a:pt x="893418" y="1271879"/>
                </a:lnTo>
                <a:lnTo>
                  <a:pt x="895176" y="1316951"/>
                </a:lnTo>
                <a:lnTo>
                  <a:pt x="895943" y="1362280"/>
                </a:lnTo>
                <a:lnTo>
                  <a:pt x="895783" y="1407876"/>
                </a:lnTo>
                <a:lnTo>
                  <a:pt x="894759" y="1453748"/>
                </a:lnTo>
                <a:lnTo>
                  <a:pt x="892935" y="1499906"/>
                </a:lnTo>
                <a:lnTo>
                  <a:pt x="890374" y="1546358"/>
                </a:lnTo>
                <a:lnTo>
                  <a:pt x="887140" y="1593116"/>
                </a:lnTo>
                <a:lnTo>
                  <a:pt x="883298" y="1640187"/>
                </a:lnTo>
                <a:lnTo>
                  <a:pt x="878909" y="1687582"/>
                </a:lnTo>
                <a:lnTo>
                  <a:pt x="874039" y="1735310"/>
                </a:lnTo>
                <a:lnTo>
                  <a:pt x="868751" y="1783380"/>
                </a:lnTo>
                <a:lnTo>
                  <a:pt x="863108" y="1831803"/>
                </a:lnTo>
                <a:lnTo>
                  <a:pt x="857174" y="1880587"/>
                </a:lnTo>
                <a:lnTo>
                  <a:pt x="851012" y="1929742"/>
                </a:lnTo>
                <a:lnTo>
                  <a:pt x="844687" y="1979278"/>
                </a:lnTo>
                <a:lnTo>
                  <a:pt x="831801" y="2079528"/>
                </a:lnTo>
                <a:lnTo>
                  <a:pt x="825368" y="2130262"/>
                </a:lnTo>
                <a:lnTo>
                  <a:pt x="819025" y="2181414"/>
                </a:lnTo>
                <a:lnTo>
                  <a:pt x="812837" y="2232994"/>
                </a:lnTo>
                <a:lnTo>
                  <a:pt x="806803" y="2285163"/>
                </a:lnTo>
                <a:lnTo>
                  <a:pt x="801259" y="2337529"/>
                </a:lnTo>
                <a:lnTo>
                  <a:pt x="796677" y="2389960"/>
                </a:lnTo>
                <a:lnTo>
                  <a:pt x="793526" y="2442322"/>
                </a:lnTo>
                <a:lnTo>
                  <a:pt x="792277" y="2494483"/>
                </a:lnTo>
                <a:lnTo>
                  <a:pt x="793399" y="2546309"/>
                </a:lnTo>
                <a:lnTo>
                  <a:pt x="797362" y="2597667"/>
                </a:lnTo>
                <a:lnTo>
                  <a:pt x="804638" y="2648425"/>
                </a:lnTo>
                <a:lnTo>
                  <a:pt x="815695" y="2698449"/>
                </a:lnTo>
                <a:lnTo>
                  <a:pt x="830501" y="2746619"/>
                </a:lnTo>
                <a:lnTo>
                  <a:pt x="848690" y="2793053"/>
                </a:lnTo>
                <a:lnTo>
                  <a:pt x="869811" y="2837990"/>
                </a:lnTo>
                <a:lnTo>
                  <a:pt x="893415" y="2881670"/>
                </a:lnTo>
                <a:lnTo>
                  <a:pt x="919050" y="2924333"/>
                </a:lnTo>
                <a:lnTo>
                  <a:pt x="946268" y="2966218"/>
                </a:lnTo>
                <a:lnTo>
                  <a:pt x="974617" y="3007563"/>
                </a:lnTo>
                <a:lnTo>
                  <a:pt x="1003647" y="3048609"/>
                </a:lnTo>
                <a:lnTo>
                  <a:pt x="1032908" y="3089595"/>
                </a:lnTo>
                <a:lnTo>
                  <a:pt x="1061951" y="3130759"/>
                </a:lnTo>
                <a:lnTo>
                  <a:pt x="1090324" y="3172343"/>
                </a:lnTo>
                <a:lnTo>
                  <a:pt x="1117578" y="3214584"/>
                </a:lnTo>
                <a:lnTo>
                  <a:pt x="1143262" y="3257722"/>
                </a:lnTo>
                <a:lnTo>
                  <a:pt x="1166926" y="3301997"/>
                </a:lnTo>
                <a:lnTo>
                  <a:pt x="1186077" y="3343208"/>
                </a:lnTo>
                <a:lnTo>
                  <a:pt x="1202786" y="3385404"/>
                </a:lnTo>
                <a:lnTo>
                  <a:pt x="1217086" y="3428483"/>
                </a:lnTo>
                <a:lnTo>
                  <a:pt x="1229012" y="3472339"/>
                </a:lnTo>
                <a:lnTo>
                  <a:pt x="1238599" y="3516869"/>
                </a:lnTo>
                <a:lnTo>
                  <a:pt x="1245881" y="3561969"/>
                </a:lnTo>
                <a:lnTo>
                  <a:pt x="1246263" y="35654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492150"/>
            <a:ext cx="49110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35" dirty="0"/>
              <a:t>CONCLUSION</a:t>
            </a:r>
            <a:endParaRPr spc="-35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AA461-D22E-4278-8F09-546AEFB451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16</a:t>
            </a:fld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0B6245A-1EB9-4BAF-A2F6-C5A75D15125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0583FF9-9A66-4955-BC3F-8F8CB6B4E2E7}" type="datetime3">
              <a:rPr lang="en-US" smtClean="0"/>
              <a:t>10 May 2021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0EFB71-BF1F-4FDE-B4F6-431C5BE8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69656"/>
            <a:ext cx="5616387" cy="33226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30CCDE-7821-4E48-8D5A-46DB0FA84B50}"/>
              </a:ext>
            </a:extLst>
          </p:cNvPr>
          <p:cNvSpPr txBox="1"/>
          <p:nvPr/>
        </p:nvSpPr>
        <p:spPr>
          <a:xfrm>
            <a:off x="3200400" y="226695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K-NN Model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       93.9 %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6D6F1-49B6-4222-823E-3D19FC5AD694}"/>
              </a:ext>
            </a:extLst>
          </p:cNvPr>
          <p:cNvSpPr txBox="1"/>
          <p:nvPr/>
        </p:nvSpPr>
        <p:spPr>
          <a:xfrm>
            <a:off x="1927953" y="2266950"/>
            <a:ext cx="967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Machine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C207AC-F3D0-4CC5-B825-637811375C6F}"/>
              </a:ext>
            </a:extLst>
          </p:cNvPr>
          <p:cNvSpPr txBox="1"/>
          <p:nvPr/>
        </p:nvSpPr>
        <p:spPr>
          <a:xfrm>
            <a:off x="5673034" y="1733550"/>
            <a:ext cx="91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Learning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98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99055" cy="4137660"/>
          </a:xfrm>
          <a:custGeom>
            <a:avLst/>
            <a:gdLst/>
            <a:ahLst/>
            <a:cxnLst/>
            <a:rect l="l" t="t" r="r" b="b"/>
            <a:pathLst>
              <a:path w="2599055" h="4137660">
                <a:moveTo>
                  <a:pt x="820655" y="4137212"/>
                </a:moveTo>
                <a:lnTo>
                  <a:pt x="770411" y="4136996"/>
                </a:lnTo>
                <a:lnTo>
                  <a:pt x="720250" y="4135393"/>
                </a:lnTo>
                <a:lnTo>
                  <a:pt x="670209" y="4132403"/>
                </a:lnTo>
                <a:lnTo>
                  <a:pt x="620325" y="4128030"/>
                </a:lnTo>
                <a:lnTo>
                  <a:pt x="570636" y="4122276"/>
                </a:lnTo>
                <a:lnTo>
                  <a:pt x="521179" y="4115144"/>
                </a:lnTo>
                <a:lnTo>
                  <a:pt x="471991" y="4106634"/>
                </a:lnTo>
                <a:lnTo>
                  <a:pt x="423110" y="4096751"/>
                </a:lnTo>
                <a:lnTo>
                  <a:pt x="374574" y="4085496"/>
                </a:lnTo>
                <a:lnTo>
                  <a:pt x="326419" y="4072871"/>
                </a:lnTo>
                <a:lnTo>
                  <a:pt x="278683" y="4058878"/>
                </a:lnTo>
                <a:lnTo>
                  <a:pt x="231404" y="4043521"/>
                </a:lnTo>
                <a:lnTo>
                  <a:pt x="184619" y="4026801"/>
                </a:lnTo>
                <a:lnTo>
                  <a:pt x="138365" y="4008721"/>
                </a:lnTo>
                <a:lnTo>
                  <a:pt x="92679" y="3989282"/>
                </a:lnTo>
                <a:lnTo>
                  <a:pt x="47600" y="3968488"/>
                </a:lnTo>
                <a:lnTo>
                  <a:pt x="3214" y="3946367"/>
                </a:lnTo>
                <a:lnTo>
                  <a:pt x="0" y="0"/>
                </a:lnTo>
                <a:lnTo>
                  <a:pt x="312222" y="0"/>
                </a:lnTo>
                <a:lnTo>
                  <a:pt x="333741" y="53487"/>
                </a:lnTo>
                <a:lnTo>
                  <a:pt x="351255" y="100310"/>
                </a:lnTo>
                <a:lnTo>
                  <a:pt x="368139" y="147492"/>
                </a:lnTo>
                <a:lnTo>
                  <a:pt x="384671" y="194860"/>
                </a:lnTo>
                <a:lnTo>
                  <a:pt x="401131" y="242242"/>
                </a:lnTo>
                <a:lnTo>
                  <a:pt x="417798" y="289466"/>
                </a:lnTo>
                <a:lnTo>
                  <a:pt x="434949" y="336360"/>
                </a:lnTo>
                <a:lnTo>
                  <a:pt x="452865" y="382752"/>
                </a:lnTo>
                <a:lnTo>
                  <a:pt x="471824" y="428469"/>
                </a:lnTo>
                <a:lnTo>
                  <a:pt x="492104" y="473339"/>
                </a:lnTo>
                <a:lnTo>
                  <a:pt x="513984" y="517190"/>
                </a:lnTo>
                <a:lnTo>
                  <a:pt x="537744" y="559849"/>
                </a:lnTo>
                <a:lnTo>
                  <a:pt x="563661" y="601146"/>
                </a:lnTo>
                <a:lnTo>
                  <a:pt x="592016" y="640906"/>
                </a:lnTo>
                <a:lnTo>
                  <a:pt x="622924" y="678943"/>
                </a:lnTo>
                <a:lnTo>
                  <a:pt x="655590" y="714397"/>
                </a:lnTo>
                <a:lnTo>
                  <a:pt x="689923" y="747409"/>
                </a:lnTo>
                <a:lnTo>
                  <a:pt x="725831" y="778123"/>
                </a:lnTo>
                <a:lnTo>
                  <a:pt x="763222" y="806679"/>
                </a:lnTo>
                <a:lnTo>
                  <a:pt x="802005" y="833219"/>
                </a:lnTo>
                <a:lnTo>
                  <a:pt x="842088" y="857885"/>
                </a:lnTo>
                <a:lnTo>
                  <a:pt x="883379" y="880818"/>
                </a:lnTo>
                <a:lnTo>
                  <a:pt x="925786" y="902160"/>
                </a:lnTo>
                <a:lnTo>
                  <a:pt x="969033" y="921973"/>
                </a:lnTo>
                <a:lnTo>
                  <a:pt x="1013206" y="940487"/>
                </a:lnTo>
                <a:lnTo>
                  <a:pt x="1058213" y="957844"/>
                </a:lnTo>
                <a:lnTo>
                  <a:pt x="1103965" y="974184"/>
                </a:lnTo>
                <a:lnTo>
                  <a:pt x="1150370" y="989645"/>
                </a:lnTo>
                <a:lnTo>
                  <a:pt x="1197339" y="1004369"/>
                </a:lnTo>
                <a:lnTo>
                  <a:pt x="1244781" y="1018495"/>
                </a:lnTo>
                <a:lnTo>
                  <a:pt x="1534291" y="1098522"/>
                </a:lnTo>
                <a:lnTo>
                  <a:pt x="1582507" y="1112378"/>
                </a:lnTo>
                <a:lnTo>
                  <a:pt x="1630473" y="1126755"/>
                </a:lnTo>
                <a:lnTo>
                  <a:pt x="1678096" y="1141793"/>
                </a:lnTo>
                <a:lnTo>
                  <a:pt x="1725287" y="1157631"/>
                </a:lnTo>
                <a:lnTo>
                  <a:pt x="1771956" y="1174410"/>
                </a:lnTo>
                <a:lnTo>
                  <a:pt x="1818011" y="1192269"/>
                </a:lnTo>
                <a:lnTo>
                  <a:pt x="1863361" y="1211349"/>
                </a:lnTo>
                <a:lnTo>
                  <a:pt x="1907918" y="1231789"/>
                </a:lnTo>
                <a:lnTo>
                  <a:pt x="1953276" y="1254614"/>
                </a:lnTo>
                <a:lnTo>
                  <a:pt x="1997574" y="1279222"/>
                </a:lnTo>
                <a:lnTo>
                  <a:pt x="2037176" y="1303557"/>
                </a:lnTo>
                <a:lnTo>
                  <a:pt x="2075535" y="1329545"/>
                </a:lnTo>
                <a:lnTo>
                  <a:pt x="2112638" y="1357129"/>
                </a:lnTo>
                <a:lnTo>
                  <a:pt x="2148474" y="1386252"/>
                </a:lnTo>
                <a:lnTo>
                  <a:pt x="2183032" y="1416855"/>
                </a:lnTo>
                <a:lnTo>
                  <a:pt x="2216299" y="1448881"/>
                </a:lnTo>
                <a:lnTo>
                  <a:pt x="2248264" y="1482273"/>
                </a:lnTo>
                <a:lnTo>
                  <a:pt x="2278916" y="1516973"/>
                </a:lnTo>
                <a:lnTo>
                  <a:pt x="2308242" y="1552924"/>
                </a:lnTo>
                <a:lnTo>
                  <a:pt x="2336232" y="1590068"/>
                </a:lnTo>
                <a:lnTo>
                  <a:pt x="2362872" y="1628348"/>
                </a:lnTo>
                <a:lnTo>
                  <a:pt x="2388153" y="1667706"/>
                </a:lnTo>
                <a:lnTo>
                  <a:pt x="2412062" y="1708084"/>
                </a:lnTo>
                <a:lnTo>
                  <a:pt x="2434587" y="1749425"/>
                </a:lnTo>
                <a:lnTo>
                  <a:pt x="2455717" y="1791672"/>
                </a:lnTo>
                <a:lnTo>
                  <a:pt x="2475440" y="1834767"/>
                </a:lnTo>
                <a:lnTo>
                  <a:pt x="2493745" y="1878652"/>
                </a:lnTo>
                <a:lnTo>
                  <a:pt x="2510619" y="1923271"/>
                </a:lnTo>
                <a:lnTo>
                  <a:pt x="2526052" y="1968564"/>
                </a:lnTo>
                <a:lnTo>
                  <a:pt x="2540031" y="2014476"/>
                </a:lnTo>
                <a:lnTo>
                  <a:pt x="2552545" y="2060948"/>
                </a:lnTo>
                <a:lnTo>
                  <a:pt x="2563583" y="2107923"/>
                </a:lnTo>
                <a:lnTo>
                  <a:pt x="2573132" y="2155343"/>
                </a:lnTo>
                <a:lnTo>
                  <a:pt x="2581181" y="2203151"/>
                </a:lnTo>
                <a:lnTo>
                  <a:pt x="2587718" y="2251290"/>
                </a:lnTo>
                <a:lnTo>
                  <a:pt x="2592732" y="2299701"/>
                </a:lnTo>
                <a:lnTo>
                  <a:pt x="2596210" y="2348327"/>
                </a:lnTo>
                <a:lnTo>
                  <a:pt x="2598142" y="2397111"/>
                </a:lnTo>
                <a:lnTo>
                  <a:pt x="2598516" y="2445995"/>
                </a:lnTo>
                <a:lnTo>
                  <a:pt x="2597320" y="2494922"/>
                </a:lnTo>
                <a:lnTo>
                  <a:pt x="2594542" y="2543835"/>
                </a:lnTo>
                <a:lnTo>
                  <a:pt x="2590171" y="2592674"/>
                </a:lnTo>
                <a:lnTo>
                  <a:pt x="2584194" y="2641384"/>
                </a:lnTo>
                <a:lnTo>
                  <a:pt x="2576602" y="2689907"/>
                </a:lnTo>
                <a:lnTo>
                  <a:pt x="2567381" y="2738184"/>
                </a:lnTo>
                <a:lnTo>
                  <a:pt x="2556520" y="2786159"/>
                </a:lnTo>
                <a:lnTo>
                  <a:pt x="2544007" y="2833775"/>
                </a:lnTo>
                <a:lnTo>
                  <a:pt x="2529940" y="2880928"/>
                </a:lnTo>
                <a:lnTo>
                  <a:pt x="2514443" y="2927539"/>
                </a:lnTo>
                <a:lnTo>
                  <a:pt x="2497549" y="2973588"/>
                </a:lnTo>
                <a:lnTo>
                  <a:pt x="2479288" y="3019053"/>
                </a:lnTo>
                <a:lnTo>
                  <a:pt x="2459694" y="3063917"/>
                </a:lnTo>
                <a:lnTo>
                  <a:pt x="2438797" y="3108158"/>
                </a:lnTo>
                <a:lnTo>
                  <a:pt x="2416631" y="3151757"/>
                </a:lnTo>
                <a:lnTo>
                  <a:pt x="2393226" y="3194694"/>
                </a:lnTo>
                <a:lnTo>
                  <a:pt x="2368614" y="3236949"/>
                </a:lnTo>
                <a:lnTo>
                  <a:pt x="2342829" y="3278502"/>
                </a:lnTo>
                <a:lnTo>
                  <a:pt x="2315901" y="3319334"/>
                </a:lnTo>
                <a:lnTo>
                  <a:pt x="2287863" y="3359424"/>
                </a:lnTo>
                <a:lnTo>
                  <a:pt x="2258746" y="3398752"/>
                </a:lnTo>
                <a:lnTo>
                  <a:pt x="2228582" y="3437300"/>
                </a:lnTo>
                <a:lnTo>
                  <a:pt x="2197404" y="3475046"/>
                </a:lnTo>
                <a:lnTo>
                  <a:pt x="2165243" y="3511971"/>
                </a:lnTo>
                <a:lnTo>
                  <a:pt x="2132131" y="3548055"/>
                </a:lnTo>
                <a:lnTo>
                  <a:pt x="2098101" y="3583278"/>
                </a:lnTo>
                <a:lnTo>
                  <a:pt x="2063183" y="3617621"/>
                </a:lnTo>
                <a:lnTo>
                  <a:pt x="2027411" y="3651063"/>
                </a:lnTo>
                <a:lnTo>
                  <a:pt x="1990815" y="3683584"/>
                </a:lnTo>
                <a:lnTo>
                  <a:pt x="1953428" y="3715165"/>
                </a:lnTo>
                <a:lnTo>
                  <a:pt x="1915282" y="3745786"/>
                </a:lnTo>
                <a:lnTo>
                  <a:pt x="1876409" y="3775427"/>
                </a:lnTo>
                <a:lnTo>
                  <a:pt x="1836840" y="3804068"/>
                </a:lnTo>
                <a:lnTo>
                  <a:pt x="1796608" y="3831689"/>
                </a:lnTo>
                <a:lnTo>
                  <a:pt x="1755744" y="3858270"/>
                </a:lnTo>
                <a:lnTo>
                  <a:pt x="1714281" y="3883792"/>
                </a:lnTo>
                <a:lnTo>
                  <a:pt x="1672250" y="3908234"/>
                </a:lnTo>
                <a:lnTo>
                  <a:pt x="1629683" y="3931576"/>
                </a:lnTo>
                <a:lnTo>
                  <a:pt x="1586613" y="3953800"/>
                </a:lnTo>
                <a:lnTo>
                  <a:pt x="1543071" y="3974884"/>
                </a:lnTo>
                <a:lnTo>
                  <a:pt x="1499089" y="3994810"/>
                </a:lnTo>
                <a:lnTo>
                  <a:pt x="1454699" y="4013556"/>
                </a:lnTo>
                <a:lnTo>
                  <a:pt x="1409933" y="4031104"/>
                </a:lnTo>
                <a:lnTo>
                  <a:pt x="1364822" y="4047433"/>
                </a:lnTo>
                <a:lnTo>
                  <a:pt x="1319400" y="4062523"/>
                </a:lnTo>
                <a:lnTo>
                  <a:pt x="1270388" y="4076314"/>
                </a:lnTo>
                <a:lnTo>
                  <a:pt x="1221085" y="4088694"/>
                </a:lnTo>
                <a:lnTo>
                  <a:pt x="1171528" y="4099665"/>
                </a:lnTo>
                <a:lnTo>
                  <a:pt x="1121754" y="4109230"/>
                </a:lnTo>
                <a:lnTo>
                  <a:pt x="1071801" y="4117390"/>
                </a:lnTo>
                <a:lnTo>
                  <a:pt x="1021706" y="4124149"/>
                </a:lnTo>
                <a:lnTo>
                  <a:pt x="971506" y="4129508"/>
                </a:lnTo>
                <a:lnTo>
                  <a:pt x="921240" y="4133470"/>
                </a:lnTo>
                <a:lnTo>
                  <a:pt x="870943" y="4136037"/>
                </a:lnTo>
                <a:lnTo>
                  <a:pt x="820655" y="4137212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306363"/>
            <a:ext cx="280670" cy="837565"/>
          </a:xfrm>
          <a:custGeom>
            <a:avLst/>
            <a:gdLst/>
            <a:ahLst/>
            <a:cxnLst/>
            <a:rect l="l" t="t" r="r" b="b"/>
            <a:pathLst>
              <a:path w="280670" h="837564">
                <a:moveTo>
                  <a:pt x="20212" y="837108"/>
                </a:moveTo>
                <a:lnTo>
                  <a:pt x="0" y="835193"/>
                </a:lnTo>
                <a:lnTo>
                  <a:pt x="0" y="0"/>
                </a:lnTo>
                <a:lnTo>
                  <a:pt x="19885" y="16366"/>
                </a:lnTo>
                <a:lnTo>
                  <a:pt x="57365" y="51315"/>
                </a:lnTo>
                <a:lnTo>
                  <a:pt x="92390" y="87944"/>
                </a:lnTo>
                <a:lnTo>
                  <a:pt x="124595" y="125551"/>
                </a:lnTo>
                <a:lnTo>
                  <a:pt x="153612" y="163435"/>
                </a:lnTo>
                <a:lnTo>
                  <a:pt x="179075" y="200893"/>
                </a:lnTo>
                <a:lnTo>
                  <a:pt x="200617" y="237224"/>
                </a:lnTo>
                <a:lnTo>
                  <a:pt x="217872" y="271726"/>
                </a:lnTo>
                <a:lnTo>
                  <a:pt x="236346" y="315756"/>
                </a:lnTo>
                <a:lnTo>
                  <a:pt x="252392" y="360904"/>
                </a:lnTo>
                <a:lnTo>
                  <a:pt x="265403" y="406921"/>
                </a:lnTo>
                <a:lnTo>
                  <a:pt x="274773" y="453560"/>
                </a:lnTo>
                <a:lnTo>
                  <a:pt x="279897" y="500571"/>
                </a:lnTo>
                <a:lnTo>
                  <a:pt x="280167" y="547707"/>
                </a:lnTo>
                <a:lnTo>
                  <a:pt x="274977" y="594719"/>
                </a:lnTo>
                <a:lnTo>
                  <a:pt x="263331" y="641053"/>
                </a:lnTo>
                <a:lnTo>
                  <a:pt x="244953" y="685439"/>
                </a:lnTo>
                <a:lnTo>
                  <a:pt x="220345" y="726554"/>
                </a:lnTo>
                <a:lnTo>
                  <a:pt x="190004" y="763077"/>
                </a:lnTo>
                <a:lnTo>
                  <a:pt x="154431" y="793686"/>
                </a:lnTo>
                <a:lnTo>
                  <a:pt x="114125" y="817057"/>
                </a:lnTo>
                <a:lnTo>
                  <a:pt x="69587" y="831868"/>
                </a:lnTo>
                <a:lnTo>
                  <a:pt x="20212" y="837108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49862" y="1196490"/>
            <a:ext cx="1194435" cy="3334385"/>
          </a:xfrm>
          <a:custGeom>
            <a:avLst/>
            <a:gdLst/>
            <a:ahLst/>
            <a:cxnLst/>
            <a:rect l="l" t="t" r="r" b="b"/>
            <a:pathLst>
              <a:path w="1194434" h="3334385">
                <a:moveTo>
                  <a:pt x="1194138" y="3334057"/>
                </a:moveTo>
                <a:lnTo>
                  <a:pt x="1177383" y="3249426"/>
                </a:lnTo>
                <a:lnTo>
                  <a:pt x="1166833" y="3197344"/>
                </a:lnTo>
                <a:lnTo>
                  <a:pt x="1156852" y="3148835"/>
                </a:lnTo>
                <a:lnTo>
                  <a:pt x="1146568" y="3100254"/>
                </a:lnTo>
                <a:lnTo>
                  <a:pt x="1135769" y="3051747"/>
                </a:lnTo>
                <a:lnTo>
                  <a:pt x="1124237" y="3003458"/>
                </a:lnTo>
                <a:lnTo>
                  <a:pt x="1111759" y="2955532"/>
                </a:lnTo>
                <a:lnTo>
                  <a:pt x="1098121" y="2908116"/>
                </a:lnTo>
                <a:lnTo>
                  <a:pt x="1083106" y="2861354"/>
                </a:lnTo>
                <a:lnTo>
                  <a:pt x="1066501" y="2815392"/>
                </a:lnTo>
                <a:lnTo>
                  <a:pt x="1048091" y="2770375"/>
                </a:lnTo>
                <a:lnTo>
                  <a:pt x="1027660" y="2726448"/>
                </a:lnTo>
                <a:lnTo>
                  <a:pt x="1004995" y="2683757"/>
                </a:lnTo>
                <a:lnTo>
                  <a:pt x="979881" y="2642448"/>
                </a:lnTo>
                <a:lnTo>
                  <a:pt x="951660" y="2601926"/>
                </a:lnTo>
                <a:lnTo>
                  <a:pt x="921349" y="2563529"/>
                </a:lnTo>
                <a:lnTo>
                  <a:pt x="889158" y="2527038"/>
                </a:lnTo>
                <a:lnTo>
                  <a:pt x="855294" y="2492235"/>
                </a:lnTo>
                <a:lnTo>
                  <a:pt x="819967" y="2458902"/>
                </a:lnTo>
                <a:lnTo>
                  <a:pt x="783385" y="2426821"/>
                </a:lnTo>
                <a:lnTo>
                  <a:pt x="745756" y="2395773"/>
                </a:lnTo>
                <a:lnTo>
                  <a:pt x="707290" y="2365541"/>
                </a:lnTo>
                <a:lnTo>
                  <a:pt x="668194" y="2335906"/>
                </a:lnTo>
                <a:lnTo>
                  <a:pt x="549215" y="2248404"/>
                </a:lnTo>
                <a:lnTo>
                  <a:pt x="509687" y="2218977"/>
                </a:lnTo>
                <a:lnTo>
                  <a:pt x="470573" y="2189056"/>
                </a:lnTo>
                <a:lnTo>
                  <a:pt x="432081" y="2158425"/>
                </a:lnTo>
                <a:lnTo>
                  <a:pt x="394419" y="2126863"/>
                </a:lnTo>
                <a:lnTo>
                  <a:pt x="357796" y="2094154"/>
                </a:lnTo>
                <a:lnTo>
                  <a:pt x="322421" y="2060079"/>
                </a:lnTo>
                <a:lnTo>
                  <a:pt x="291670" y="2027743"/>
                </a:lnTo>
                <a:lnTo>
                  <a:pt x="262459" y="1994084"/>
                </a:lnTo>
                <a:lnTo>
                  <a:pt x="234789" y="1959168"/>
                </a:lnTo>
                <a:lnTo>
                  <a:pt x="208659" y="1923059"/>
                </a:lnTo>
                <a:lnTo>
                  <a:pt x="184069" y="1885825"/>
                </a:lnTo>
                <a:lnTo>
                  <a:pt x="161019" y="1847529"/>
                </a:lnTo>
                <a:lnTo>
                  <a:pt x="139509" y="1808238"/>
                </a:lnTo>
                <a:lnTo>
                  <a:pt x="119540" y="1768017"/>
                </a:lnTo>
                <a:lnTo>
                  <a:pt x="101110" y="1726931"/>
                </a:lnTo>
                <a:lnTo>
                  <a:pt x="84220" y="1685047"/>
                </a:lnTo>
                <a:lnTo>
                  <a:pt x="68870" y="1642430"/>
                </a:lnTo>
                <a:lnTo>
                  <a:pt x="55059" y="1599145"/>
                </a:lnTo>
                <a:lnTo>
                  <a:pt x="42789" y="1555258"/>
                </a:lnTo>
                <a:lnTo>
                  <a:pt x="32058" y="1510835"/>
                </a:lnTo>
                <a:lnTo>
                  <a:pt x="22866" y="1465940"/>
                </a:lnTo>
                <a:lnTo>
                  <a:pt x="15214" y="1420640"/>
                </a:lnTo>
                <a:lnTo>
                  <a:pt x="9101" y="1375001"/>
                </a:lnTo>
                <a:lnTo>
                  <a:pt x="4528" y="1329087"/>
                </a:lnTo>
                <a:lnTo>
                  <a:pt x="1494" y="1282964"/>
                </a:lnTo>
                <a:lnTo>
                  <a:pt x="0" y="1236698"/>
                </a:lnTo>
                <a:lnTo>
                  <a:pt x="44" y="1190354"/>
                </a:lnTo>
                <a:lnTo>
                  <a:pt x="1627" y="1143998"/>
                </a:lnTo>
                <a:lnTo>
                  <a:pt x="4750" y="1097695"/>
                </a:lnTo>
                <a:lnTo>
                  <a:pt x="9412" y="1051512"/>
                </a:lnTo>
                <a:lnTo>
                  <a:pt x="15612" y="1005512"/>
                </a:lnTo>
                <a:lnTo>
                  <a:pt x="23351" y="959763"/>
                </a:lnTo>
                <a:lnTo>
                  <a:pt x="32629" y="914330"/>
                </a:lnTo>
                <a:lnTo>
                  <a:pt x="43446" y="869278"/>
                </a:lnTo>
                <a:lnTo>
                  <a:pt x="55802" y="824672"/>
                </a:lnTo>
                <a:lnTo>
                  <a:pt x="69696" y="780579"/>
                </a:lnTo>
                <a:lnTo>
                  <a:pt x="85128" y="737063"/>
                </a:lnTo>
                <a:lnTo>
                  <a:pt x="102099" y="694191"/>
                </a:lnTo>
                <a:lnTo>
                  <a:pt x="120608" y="652028"/>
                </a:lnTo>
                <a:lnTo>
                  <a:pt x="140656" y="610639"/>
                </a:lnTo>
                <a:lnTo>
                  <a:pt x="162242" y="570090"/>
                </a:lnTo>
                <a:lnTo>
                  <a:pt x="185366" y="530447"/>
                </a:lnTo>
                <a:lnTo>
                  <a:pt x="210028" y="491775"/>
                </a:lnTo>
                <a:lnTo>
                  <a:pt x="236229" y="454139"/>
                </a:lnTo>
                <a:lnTo>
                  <a:pt x="263967" y="417606"/>
                </a:lnTo>
                <a:lnTo>
                  <a:pt x="293243" y="382240"/>
                </a:lnTo>
                <a:lnTo>
                  <a:pt x="324057" y="348108"/>
                </a:lnTo>
                <a:lnTo>
                  <a:pt x="359724" y="312069"/>
                </a:lnTo>
                <a:lnTo>
                  <a:pt x="396831" y="277993"/>
                </a:lnTo>
                <a:lnTo>
                  <a:pt x="435294" y="245883"/>
                </a:lnTo>
                <a:lnTo>
                  <a:pt x="475029" y="215738"/>
                </a:lnTo>
                <a:lnTo>
                  <a:pt x="515952" y="187559"/>
                </a:lnTo>
                <a:lnTo>
                  <a:pt x="557977" y="161348"/>
                </a:lnTo>
                <a:lnTo>
                  <a:pt x="601023" y="137105"/>
                </a:lnTo>
                <a:lnTo>
                  <a:pt x="645003" y="114830"/>
                </a:lnTo>
                <a:lnTo>
                  <a:pt x="689834" y="94526"/>
                </a:lnTo>
                <a:lnTo>
                  <a:pt x="735432" y="76192"/>
                </a:lnTo>
                <a:lnTo>
                  <a:pt x="781712" y="59829"/>
                </a:lnTo>
                <a:lnTo>
                  <a:pt x="828591" y="45439"/>
                </a:lnTo>
                <a:lnTo>
                  <a:pt x="875984" y="33022"/>
                </a:lnTo>
                <a:lnTo>
                  <a:pt x="923807" y="22578"/>
                </a:lnTo>
                <a:lnTo>
                  <a:pt x="971976" y="14110"/>
                </a:lnTo>
                <a:lnTo>
                  <a:pt x="1020407" y="7617"/>
                </a:lnTo>
                <a:lnTo>
                  <a:pt x="1069015" y="3100"/>
                </a:lnTo>
                <a:lnTo>
                  <a:pt x="1117716" y="561"/>
                </a:lnTo>
                <a:lnTo>
                  <a:pt x="1166427" y="0"/>
                </a:lnTo>
                <a:lnTo>
                  <a:pt x="1194138" y="807"/>
                </a:lnTo>
                <a:lnTo>
                  <a:pt x="1194138" y="3334057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67000" y="1627306"/>
            <a:ext cx="5282862" cy="176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00" dirty="0">
              <a:latin typeface="Book Antiqua"/>
              <a:cs typeface="Book Antiqua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1800" b="1" spc="45" dirty="0">
                <a:latin typeface="Book Antiqua"/>
                <a:cs typeface="Book Antiqua"/>
              </a:rPr>
              <a:t>Spin</a:t>
            </a:r>
            <a:r>
              <a:rPr sz="1800" b="1" spc="-45" dirty="0">
                <a:latin typeface="Book Antiqua"/>
                <a:cs typeface="Book Antiqua"/>
              </a:rPr>
              <a:t> </a:t>
            </a:r>
            <a:r>
              <a:rPr sz="1800" b="1" spc="45" dirty="0">
                <a:latin typeface="Book Antiqua"/>
                <a:cs typeface="Book Antiqua"/>
              </a:rPr>
              <a:t>up</a:t>
            </a:r>
            <a:r>
              <a:rPr sz="1800" b="1" spc="-40" dirty="0">
                <a:latin typeface="Book Antiqua"/>
                <a:cs typeface="Book Antiqua"/>
              </a:rPr>
              <a:t> </a:t>
            </a:r>
            <a:r>
              <a:rPr sz="1800" b="1" spc="50" dirty="0">
                <a:latin typeface="Book Antiqua"/>
                <a:cs typeface="Book Antiqua"/>
              </a:rPr>
              <a:t>Advanced</a:t>
            </a:r>
            <a:r>
              <a:rPr sz="1800" b="1" spc="-45" dirty="0">
                <a:latin typeface="Book Antiqua"/>
                <a:cs typeface="Book Antiqua"/>
              </a:rPr>
              <a:t> </a:t>
            </a:r>
            <a:r>
              <a:rPr sz="1800" b="1" spc="70" dirty="0">
                <a:latin typeface="Book Antiqua"/>
                <a:cs typeface="Book Antiqua"/>
              </a:rPr>
              <a:t>Network</a:t>
            </a:r>
            <a:endParaRPr sz="1800" dirty="0">
              <a:latin typeface="Book Antiqua"/>
              <a:cs typeface="Book Antiqua"/>
            </a:endParaRPr>
          </a:p>
          <a:p>
            <a:pPr marL="927100" indent="-428625">
              <a:spcBef>
                <a:spcPts val="20"/>
              </a:spcBef>
              <a:buFont typeface="MS PMincho"/>
              <a:buChar char="◆"/>
              <a:tabLst>
                <a:tab pos="926465" algn="l"/>
                <a:tab pos="927100" algn="l"/>
              </a:tabLst>
            </a:pPr>
            <a:r>
              <a:rPr lang="en-US" sz="1600" spc="100" dirty="0">
                <a:latin typeface="Book Antiqua"/>
                <a:cs typeface="Book Antiqua"/>
              </a:rPr>
              <a:t>Using deep learning model - </a:t>
            </a:r>
            <a:r>
              <a:rPr lang="en-US" sz="1600" dirty="0">
                <a:latin typeface="Book Antiqua"/>
                <a:cs typeface="Book Antiqua"/>
              </a:rPr>
              <a:t>CNN</a:t>
            </a:r>
          </a:p>
          <a:p>
            <a:pPr marL="927100" indent="-428625">
              <a:lnSpc>
                <a:spcPct val="100000"/>
              </a:lnSpc>
              <a:spcBef>
                <a:spcPts val="20"/>
              </a:spcBef>
              <a:buFont typeface="MS PMincho"/>
              <a:buChar char="◆"/>
              <a:tabLst>
                <a:tab pos="926465" algn="l"/>
                <a:tab pos="927100" algn="l"/>
              </a:tabLst>
            </a:pPr>
            <a:endParaRPr sz="1600" dirty="0">
              <a:latin typeface="Book Antiqua"/>
              <a:cs typeface="Book Antiqua"/>
            </a:endParaRPr>
          </a:p>
          <a:p>
            <a:pPr marL="927100" indent="-428625">
              <a:lnSpc>
                <a:spcPct val="100000"/>
              </a:lnSpc>
              <a:spcBef>
                <a:spcPts val="30"/>
              </a:spcBef>
              <a:buFont typeface="MS PMincho"/>
              <a:buChar char="◆"/>
              <a:tabLst>
                <a:tab pos="926465" algn="l"/>
                <a:tab pos="927100" algn="l"/>
              </a:tabLst>
            </a:pPr>
            <a:r>
              <a:rPr lang="en-US" sz="1600" spc="105" dirty="0">
                <a:latin typeface="Book Antiqua"/>
                <a:cs typeface="Book Antiqua"/>
              </a:rPr>
              <a:t>Using computer vision techniques, </a:t>
            </a:r>
            <a:r>
              <a:rPr lang="en-US" sz="1600" spc="50" dirty="0">
                <a:latin typeface="Book Antiqua" panose="02040602050305030304" pitchFamily="18" charset="0"/>
                <a:cs typeface="Book Antiqua"/>
              </a:rPr>
              <a:t>t</a:t>
            </a:r>
            <a:r>
              <a:rPr lang="en-US" sz="1600" dirty="0">
                <a:latin typeface="Book Antiqua" panose="02040602050305030304" pitchFamily="18" charset="0"/>
              </a:rPr>
              <a:t>ransfer learning - </a:t>
            </a:r>
            <a:r>
              <a:rPr lang="en-US" sz="1600" dirty="0" err="1">
                <a:latin typeface="Book Antiqua" panose="02040602050305030304" pitchFamily="18" charset="0"/>
              </a:rPr>
              <a:t>ResNet</a:t>
            </a:r>
            <a:r>
              <a:rPr lang="en-US" sz="1600" dirty="0">
                <a:latin typeface="Book Antiqua" panose="02040602050305030304" pitchFamily="18" charset="0"/>
              </a:rPr>
              <a:t>, </a:t>
            </a:r>
            <a:r>
              <a:rPr lang="en-US" sz="1600" dirty="0" err="1">
                <a:latin typeface="Book Antiqua" panose="02040602050305030304" pitchFamily="18" charset="0"/>
              </a:rPr>
              <a:t>VGGNet</a:t>
            </a:r>
            <a:r>
              <a:rPr lang="en-US" sz="1600" dirty="0">
                <a:latin typeface="Book Antiqua" panose="02040602050305030304" pitchFamily="18" charset="0"/>
              </a:rPr>
              <a:t>, Inception </a:t>
            </a:r>
            <a:endParaRPr sz="1600" dirty="0">
              <a:latin typeface="Book Antiqua"/>
              <a:cs typeface="Book Antiqu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96000" y="397826"/>
            <a:ext cx="5546725" cy="44178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pc="165" dirty="0"/>
              <a:t>Future</a:t>
            </a:r>
            <a:r>
              <a:rPr spc="-50" dirty="0"/>
              <a:t> </a:t>
            </a:r>
            <a:r>
              <a:rPr spc="180" dirty="0"/>
              <a:t>Work</a:t>
            </a:r>
            <a:endParaRPr spc="195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8F9C48-0476-4F70-9C20-A058D58161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17</a:t>
            </a:fld>
            <a:endParaRPr lang="en-IN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F622A1F-6EC3-472A-A99A-204BC00748F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5DF68EA-3FCE-4E12-B995-F36971582542}" type="datetime3">
              <a:rPr lang="en-US" smtClean="0"/>
              <a:t>10 May 2021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599" y="0"/>
            <a:ext cx="3200624" cy="5143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6440">
              <a:lnSpc>
                <a:spcPct val="100000"/>
              </a:lnSpc>
              <a:spcBef>
                <a:spcPts val="100"/>
              </a:spcBef>
            </a:pPr>
            <a:r>
              <a:rPr spc="295" dirty="0"/>
              <a:t>Thank</a:t>
            </a:r>
            <a:r>
              <a:rPr spc="-135" dirty="0"/>
              <a:t> </a:t>
            </a:r>
            <a:r>
              <a:rPr spc="215" dirty="0"/>
              <a:t>You!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5804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Any</a:t>
            </a:r>
            <a:r>
              <a:rPr spc="-110" dirty="0"/>
              <a:t> </a:t>
            </a:r>
            <a:r>
              <a:rPr spc="229" dirty="0"/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2210" y="4184105"/>
            <a:ext cx="532130" cy="957580"/>
          </a:xfrm>
          <a:custGeom>
            <a:avLst/>
            <a:gdLst/>
            <a:ahLst/>
            <a:cxnLst/>
            <a:rect l="l" t="t" r="r" b="b"/>
            <a:pathLst>
              <a:path w="532129" h="957579">
                <a:moveTo>
                  <a:pt x="531789" y="957452"/>
                </a:moveTo>
                <a:lnTo>
                  <a:pt x="457964" y="942236"/>
                </a:lnTo>
                <a:lnTo>
                  <a:pt x="412860" y="922768"/>
                </a:lnTo>
                <a:lnTo>
                  <a:pt x="369704" y="897758"/>
                </a:lnTo>
                <a:lnTo>
                  <a:pt x="329002" y="868503"/>
                </a:lnTo>
                <a:lnTo>
                  <a:pt x="291257" y="836300"/>
                </a:lnTo>
                <a:lnTo>
                  <a:pt x="242313" y="786024"/>
                </a:lnTo>
                <a:lnTo>
                  <a:pt x="216432" y="755638"/>
                </a:lnTo>
                <a:lnTo>
                  <a:pt x="190183" y="722241"/>
                </a:lnTo>
                <a:lnTo>
                  <a:pt x="163997" y="686199"/>
                </a:lnTo>
                <a:lnTo>
                  <a:pt x="138302" y="647879"/>
                </a:lnTo>
                <a:lnTo>
                  <a:pt x="113527" y="607645"/>
                </a:lnTo>
                <a:lnTo>
                  <a:pt x="90103" y="565866"/>
                </a:lnTo>
                <a:lnTo>
                  <a:pt x="68459" y="522905"/>
                </a:lnTo>
                <a:lnTo>
                  <a:pt x="49023" y="479130"/>
                </a:lnTo>
                <a:lnTo>
                  <a:pt x="32225" y="434906"/>
                </a:lnTo>
                <a:lnTo>
                  <a:pt x="18494" y="390600"/>
                </a:lnTo>
                <a:lnTo>
                  <a:pt x="8260" y="346577"/>
                </a:lnTo>
                <a:lnTo>
                  <a:pt x="1952" y="303204"/>
                </a:lnTo>
                <a:lnTo>
                  <a:pt x="0" y="260846"/>
                </a:lnTo>
                <a:lnTo>
                  <a:pt x="2832" y="219870"/>
                </a:lnTo>
                <a:lnTo>
                  <a:pt x="10878" y="180641"/>
                </a:lnTo>
                <a:lnTo>
                  <a:pt x="24567" y="143526"/>
                </a:lnTo>
                <a:lnTo>
                  <a:pt x="44329" y="108890"/>
                </a:lnTo>
                <a:lnTo>
                  <a:pt x="70592" y="77100"/>
                </a:lnTo>
                <a:lnTo>
                  <a:pt x="103787" y="48522"/>
                </a:lnTo>
                <a:lnTo>
                  <a:pt x="139314" y="26613"/>
                </a:lnTo>
                <a:lnTo>
                  <a:pt x="175915" y="11525"/>
                </a:lnTo>
                <a:lnTo>
                  <a:pt x="213351" y="2805"/>
                </a:lnTo>
                <a:lnTo>
                  <a:pt x="251381" y="0"/>
                </a:lnTo>
                <a:lnTo>
                  <a:pt x="295778" y="3531"/>
                </a:lnTo>
                <a:lnTo>
                  <a:pt x="340287" y="13656"/>
                </a:lnTo>
                <a:lnTo>
                  <a:pt x="384540" y="29673"/>
                </a:lnTo>
                <a:lnTo>
                  <a:pt x="428173" y="50881"/>
                </a:lnTo>
                <a:lnTo>
                  <a:pt x="470817" y="76576"/>
                </a:lnTo>
                <a:lnTo>
                  <a:pt x="512106" y="106059"/>
                </a:lnTo>
                <a:lnTo>
                  <a:pt x="531789" y="122259"/>
                </a:lnTo>
                <a:lnTo>
                  <a:pt x="531789" y="957452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71619" y="0"/>
            <a:ext cx="1372870" cy="3902710"/>
          </a:xfrm>
          <a:custGeom>
            <a:avLst/>
            <a:gdLst/>
            <a:ahLst/>
            <a:cxnLst/>
            <a:rect l="l" t="t" r="r" b="b"/>
            <a:pathLst>
              <a:path w="1372870" h="3902710">
                <a:moveTo>
                  <a:pt x="1372380" y="3902287"/>
                </a:moveTo>
                <a:lnTo>
                  <a:pt x="1322866" y="3871929"/>
                </a:lnTo>
                <a:lnTo>
                  <a:pt x="1281423" y="3844432"/>
                </a:lnTo>
                <a:lnTo>
                  <a:pt x="1240809" y="3815596"/>
                </a:lnTo>
                <a:lnTo>
                  <a:pt x="1201061" y="3785423"/>
                </a:lnTo>
                <a:lnTo>
                  <a:pt x="1162216" y="3753915"/>
                </a:lnTo>
                <a:lnTo>
                  <a:pt x="1124311" y="3721074"/>
                </a:lnTo>
                <a:lnTo>
                  <a:pt x="1087384" y="3686903"/>
                </a:lnTo>
                <a:lnTo>
                  <a:pt x="1049562" y="3649492"/>
                </a:lnTo>
                <a:lnTo>
                  <a:pt x="1013911" y="3611721"/>
                </a:lnTo>
                <a:lnTo>
                  <a:pt x="980368" y="3573588"/>
                </a:lnTo>
                <a:lnTo>
                  <a:pt x="948869" y="3535091"/>
                </a:lnTo>
                <a:lnTo>
                  <a:pt x="919348" y="3496231"/>
                </a:lnTo>
                <a:lnTo>
                  <a:pt x="891742" y="3457005"/>
                </a:lnTo>
                <a:lnTo>
                  <a:pt x="865986" y="3417412"/>
                </a:lnTo>
                <a:lnTo>
                  <a:pt x="842016" y="3377451"/>
                </a:lnTo>
                <a:lnTo>
                  <a:pt x="819768" y="3337122"/>
                </a:lnTo>
                <a:lnTo>
                  <a:pt x="799176" y="3296422"/>
                </a:lnTo>
                <a:lnTo>
                  <a:pt x="780178" y="3255351"/>
                </a:lnTo>
                <a:lnTo>
                  <a:pt x="762708" y="3213907"/>
                </a:lnTo>
                <a:lnTo>
                  <a:pt x="746703" y="3172090"/>
                </a:lnTo>
                <a:lnTo>
                  <a:pt x="732097" y="3129898"/>
                </a:lnTo>
                <a:lnTo>
                  <a:pt x="718827" y="3087329"/>
                </a:lnTo>
                <a:lnTo>
                  <a:pt x="706828" y="3044384"/>
                </a:lnTo>
                <a:lnTo>
                  <a:pt x="696035" y="3001060"/>
                </a:lnTo>
                <a:lnTo>
                  <a:pt x="686386" y="2957356"/>
                </a:lnTo>
                <a:lnTo>
                  <a:pt x="677814" y="2913272"/>
                </a:lnTo>
                <a:lnTo>
                  <a:pt x="670257" y="2868805"/>
                </a:lnTo>
                <a:lnTo>
                  <a:pt x="663649" y="2823956"/>
                </a:lnTo>
                <a:lnTo>
                  <a:pt x="657926" y="2778722"/>
                </a:lnTo>
                <a:lnTo>
                  <a:pt x="653024" y="2733103"/>
                </a:lnTo>
                <a:lnTo>
                  <a:pt x="648878" y="2687097"/>
                </a:lnTo>
                <a:lnTo>
                  <a:pt x="645425" y="2640703"/>
                </a:lnTo>
                <a:lnTo>
                  <a:pt x="642599" y="2593921"/>
                </a:lnTo>
                <a:lnTo>
                  <a:pt x="640337" y="2546748"/>
                </a:lnTo>
                <a:lnTo>
                  <a:pt x="638574" y="2499183"/>
                </a:lnTo>
                <a:lnTo>
                  <a:pt x="637246" y="2451227"/>
                </a:lnTo>
                <a:lnTo>
                  <a:pt x="636289" y="2402876"/>
                </a:lnTo>
                <a:lnTo>
                  <a:pt x="635637" y="2354131"/>
                </a:lnTo>
                <a:lnTo>
                  <a:pt x="635228" y="2304989"/>
                </a:lnTo>
                <a:lnTo>
                  <a:pt x="634996" y="2255451"/>
                </a:lnTo>
                <a:lnTo>
                  <a:pt x="634877" y="2205513"/>
                </a:lnTo>
                <a:lnTo>
                  <a:pt x="634721" y="2104439"/>
                </a:lnTo>
                <a:lnTo>
                  <a:pt x="634555" y="2053300"/>
                </a:lnTo>
                <a:lnTo>
                  <a:pt x="634246" y="2001757"/>
                </a:lnTo>
                <a:lnTo>
                  <a:pt x="633727" y="1949810"/>
                </a:lnTo>
                <a:lnTo>
                  <a:pt x="632981" y="1897300"/>
                </a:lnTo>
                <a:lnTo>
                  <a:pt x="631721" y="1844656"/>
                </a:lnTo>
                <a:lnTo>
                  <a:pt x="629501" y="1792074"/>
                </a:lnTo>
                <a:lnTo>
                  <a:pt x="625871" y="1739744"/>
                </a:lnTo>
                <a:lnTo>
                  <a:pt x="620381" y="1687859"/>
                </a:lnTo>
                <a:lnTo>
                  <a:pt x="612583" y="1636613"/>
                </a:lnTo>
                <a:lnTo>
                  <a:pt x="602028" y="1586198"/>
                </a:lnTo>
                <a:lnTo>
                  <a:pt x="588267" y="1536807"/>
                </a:lnTo>
                <a:lnTo>
                  <a:pt x="570851" y="1488632"/>
                </a:lnTo>
                <a:lnTo>
                  <a:pt x="549957" y="1442780"/>
                </a:lnTo>
                <a:lnTo>
                  <a:pt x="525933" y="1399087"/>
                </a:lnTo>
                <a:lnTo>
                  <a:pt x="499195" y="1357256"/>
                </a:lnTo>
                <a:lnTo>
                  <a:pt x="470158" y="1316993"/>
                </a:lnTo>
                <a:lnTo>
                  <a:pt x="439237" y="1278002"/>
                </a:lnTo>
                <a:lnTo>
                  <a:pt x="406849" y="1239987"/>
                </a:lnTo>
                <a:lnTo>
                  <a:pt x="373408" y="1202653"/>
                </a:lnTo>
                <a:lnTo>
                  <a:pt x="305031" y="1128844"/>
                </a:lnTo>
                <a:lnTo>
                  <a:pt x="270926" y="1091778"/>
                </a:lnTo>
                <a:lnTo>
                  <a:pt x="237430" y="1054211"/>
                </a:lnTo>
                <a:lnTo>
                  <a:pt x="204960" y="1015847"/>
                </a:lnTo>
                <a:lnTo>
                  <a:pt x="173930" y="976390"/>
                </a:lnTo>
                <a:lnTo>
                  <a:pt x="144756" y="935546"/>
                </a:lnTo>
                <a:lnTo>
                  <a:pt x="120451" y="897156"/>
                </a:lnTo>
                <a:lnTo>
                  <a:pt x="98442" y="857473"/>
                </a:lnTo>
                <a:lnTo>
                  <a:pt x="78706" y="816605"/>
                </a:lnTo>
                <a:lnTo>
                  <a:pt x="61224" y="774658"/>
                </a:lnTo>
                <a:lnTo>
                  <a:pt x="45975" y="731741"/>
                </a:lnTo>
                <a:lnTo>
                  <a:pt x="32938" y="687961"/>
                </a:lnTo>
                <a:lnTo>
                  <a:pt x="22091" y="643425"/>
                </a:lnTo>
                <a:lnTo>
                  <a:pt x="13415" y="598242"/>
                </a:lnTo>
                <a:lnTo>
                  <a:pt x="6889" y="552520"/>
                </a:lnTo>
                <a:lnTo>
                  <a:pt x="2491" y="506364"/>
                </a:lnTo>
                <a:lnTo>
                  <a:pt x="202" y="459884"/>
                </a:lnTo>
                <a:lnTo>
                  <a:pt x="0" y="413186"/>
                </a:lnTo>
                <a:lnTo>
                  <a:pt x="1864" y="366379"/>
                </a:lnTo>
                <a:lnTo>
                  <a:pt x="5774" y="319570"/>
                </a:lnTo>
                <a:lnTo>
                  <a:pt x="11710" y="272867"/>
                </a:lnTo>
                <a:lnTo>
                  <a:pt x="19650" y="226377"/>
                </a:lnTo>
                <a:lnTo>
                  <a:pt x="29573" y="180207"/>
                </a:lnTo>
                <a:lnTo>
                  <a:pt x="41460" y="134466"/>
                </a:lnTo>
                <a:lnTo>
                  <a:pt x="55288" y="89261"/>
                </a:lnTo>
                <a:lnTo>
                  <a:pt x="71038" y="44700"/>
                </a:lnTo>
                <a:lnTo>
                  <a:pt x="88689" y="890"/>
                </a:lnTo>
                <a:lnTo>
                  <a:pt x="1372380" y="0"/>
                </a:lnTo>
                <a:lnTo>
                  <a:pt x="1372380" y="3902287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3869" y="492150"/>
            <a:ext cx="699869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100" dirty="0"/>
              <a:t>Introduction : Why</a:t>
            </a:r>
            <a:r>
              <a:rPr lang="en-IN" spc="-65" dirty="0"/>
              <a:t> </a:t>
            </a:r>
            <a:r>
              <a:rPr lang="en-IN" spc="195" dirty="0"/>
              <a:t>Breast</a:t>
            </a:r>
            <a:r>
              <a:rPr lang="en-IN" spc="-60" dirty="0"/>
              <a:t> </a:t>
            </a:r>
            <a:r>
              <a:rPr lang="en-IN" spc="145" dirty="0"/>
              <a:t>Cancer</a:t>
            </a:r>
            <a:r>
              <a:rPr lang="en-IN" spc="-60" dirty="0"/>
              <a:t> </a:t>
            </a:r>
            <a:r>
              <a:rPr lang="en-IN" spc="195" dirty="0"/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81475" y="1143415"/>
            <a:ext cx="5781675" cy="3329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8279">
              <a:lnSpc>
                <a:spcPct val="100000"/>
              </a:lnSpc>
              <a:spcBef>
                <a:spcPts val="100"/>
              </a:spcBef>
            </a:pPr>
            <a:r>
              <a:rPr sz="2000" b="1" spc="-160" dirty="0">
                <a:solidFill>
                  <a:srgbClr val="31186B"/>
                </a:solidFill>
                <a:latin typeface="Tahoma"/>
                <a:cs typeface="Tahoma"/>
              </a:rPr>
              <a:t>women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31186B"/>
                </a:solidFill>
                <a:latin typeface="Tahoma"/>
                <a:cs typeface="Tahoma"/>
              </a:rPr>
              <a:t>ar</a:t>
            </a:r>
            <a:r>
              <a:rPr sz="2000" b="1" spc="-120" dirty="0">
                <a:solidFill>
                  <a:srgbClr val="31186B"/>
                </a:solidFill>
                <a:latin typeface="Tahoma"/>
                <a:cs typeface="Tahoma"/>
              </a:rPr>
              <a:t>e</a:t>
            </a:r>
            <a:r>
              <a:rPr sz="2000" b="1" spc="-204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85" dirty="0">
                <a:solidFill>
                  <a:srgbClr val="31186B"/>
                </a:solidFill>
                <a:latin typeface="Tahoma"/>
                <a:cs typeface="Tahoma"/>
              </a:rPr>
              <a:t>e</a:t>
            </a:r>
            <a:r>
              <a:rPr sz="2000" b="1" spc="-110" dirty="0">
                <a:solidFill>
                  <a:srgbClr val="31186B"/>
                </a:solidFill>
                <a:latin typeface="Tahoma"/>
                <a:cs typeface="Tahoma"/>
              </a:rPr>
              <a:t>xpected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80" dirty="0">
                <a:solidFill>
                  <a:srgbClr val="31186B"/>
                </a:solidFill>
                <a:latin typeface="Tahoma"/>
                <a:cs typeface="Tahoma"/>
              </a:rPr>
              <a:t>to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31186B"/>
                </a:solidFill>
                <a:latin typeface="Tahoma"/>
                <a:cs typeface="Tahoma"/>
              </a:rPr>
              <a:t>be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31186B"/>
                </a:solidFill>
                <a:latin typeface="Tahoma"/>
                <a:cs typeface="Tahoma"/>
              </a:rPr>
              <a:t>diagnosed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14" dirty="0">
                <a:solidFill>
                  <a:srgbClr val="31186B"/>
                </a:solidFill>
                <a:latin typeface="Tahoma"/>
                <a:cs typeface="Tahoma"/>
              </a:rPr>
              <a:t>with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00" dirty="0">
                <a:solidFill>
                  <a:srgbClr val="31186B"/>
                </a:solidFill>
                <a:latin typeface="Tahoma"/>
                <a:cs typeface="Tahoma"/>
              </a:rPr>
              <a:t>cancer  </a:t>
            </a:r>
            <a:r>
              <a:rPr sz="2000" b="1" spc="-135" dirty="0">
                <a:solidFill>
                  <a:srgbClr val="31186B"/>
                </a:solidFill>
                <a:latin typeface="Tahoma"/>
                <a:cs typeface="Tahoma"/>
              </a:rPr>
              <a:t>o</a:t>
            </a:r>
            <a:r>
              <a:rPr sz="2000" b="1" spc="-130" dirty="0">
                <a:solidFill>
                  <a:srgbClr val="31186B"/>
                </a:solidFill>
                <a:latin typeface="Tahoma"/>
                <a:cs typeface="Tahoma"/>
              </a:rPr>
              <a:t>v</a:t>
            </a:r>
            <a:r>
              <a:rPr sz="2000" b="1" spc="-105" dirty="0">
                <a:solidFill>
                  <a:srgbClr val="31186B"/>
                </a:solidFill>
                <a:latin typeface="Tahoma"/>
                <a:cs typeface="Tahoma"/>
              </a:rPr>
              <a:t>e</a:t>
            </a:r>
            <a:r>
              <a:rPr sz="2000" b="1" spc="-75" dirty="0">
                <a:solidFill>
                  <a:srgbClr val="31186B"/>
                </a:solidFill>
                <a:latin typeface="Tahoma"/>
                <a:cs typeface="Tahoma"/>
              </a:rPr>
              <a:t>r</a:t>
            </a:r>
            <a:r>
              <a:rPr sz="2000" b="1" spc="-204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90" dirty="0">
                <a:solidFill>
                  <a:srgbClr val="31186B"/>
                </a:solidFill>
                <a:latin typeface="Tahoma"/>
                <a:cs typeface="Tahoma"/>
              </a:rPr>
              <a:t>their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00" dirty="0">
                <a:solidFill>
                  <a:srgbClr val="31186B"/>
                </a:solidFill>
                <a:latin typeface="Tahoma"/>
                <a:cs typeface="Tahoma"/>
              </a:rPr>
              <a:t>lifetime</a:t>
            </a:r>
            <a:endParaRPr sz="2000" dirty="0">
              <a:latin typeface="Tahoma"/>
              <a:cs typeface="Tahoma"/>
            </a:endParaRPr>
          </a:p>
          <a:p>
            <a:pPr marL="12700" marR="712470">
              <a:lnSpc>
                <a:spcPct val="100000"/>
              </a:lnSpc>
              <a:spcBef>
                <a:spcPts val="1805"/>
              </a:spcBef>
            </a:pPr>
            <a:r>
              <a:rPr sz="2000" b="1" spc="-160" dirty="0">
                <a:solidFill>
                  <a:srgbClr val="31186B"/>
                </a:solidFill>
                <a:latin typeface="Tahoma"/>
                <a:cs typeface="Tahoma"/>
              </a:rPr>
              <a:t>women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31186B"/>
                </a:solidFill>
                <a:latin typeface="Tahoma"/>
                <a:cs typeface="Tahoma"/>
              </a:rPr>
              <a:t>ar</a:t>
            </a:r>
            <a:r>
              <a:rPr sz="2000" b="1" spc="-120" dirty="0">
                <a:solidFill>
                  <a:srgbClr val="31186B"/>
                </a:solidFill>
                <a:latin typeface="Tahoma"/>
                <a:cs typeface="Tahoma"/>
              </a:rPr>
              <a:t>e</a:t>
            </a:r>
            <a:r>
              <a:rPr sz="2000" b="1" spc="-204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40" dirty="0">
                <a:solidFill>
                  <a:srgbClr val="31186B"/>
                </a:solidFill>
                <a:latin typeface="Tahoma"/>
                <a:cs typeface="Tahoma"/>
              </a:rPr>
              <a:t>recommende</a:t>
            </a:r>
            <a:r>
              <a:rPr sz="2000" b="1" spc="-130" dirty="0">
                <a:solidFill>
                  <a:srgbClr val="31186B"/>
                </a:solidFill>
                <a:latin typeface="Tahoma"/>
                <a:cs typeface="Tahoma"/>
              </a:rPr>
              <a:t>d</a:t>
            </a:r>
            <a:r>
              <a:rPr sz="2000" b="1" spc="-204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80" dirty="0">
                <a:solidFill>
                  <a:srgbClr val="31186B"/>
                </a:solidFill>
                <a:latin typeface="Tahoma"/>
                <a:cs typeface="Tahoma"/>
              </a:rPr>
              <a:t>to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31186B"/>
                </a:solidFill>
                <a:latin typeface="Tahoma"/>
                <a:cs typeface="Tahoma"/>
              </a:rPr>
              <a:t>undergo</a:t>
            </a:r>
            <a:r>
              <a:rPr sz="2000" b="1" spc="-204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31186B"/>
                </a:solidFill>
                <a:latin typeface="Tahoma"/>
                <a:cs typeface="Tahoma"/>
              </a:rPr>
              <a:t>annual  screening</a:t>
            </a:r>
            <a:endParaRPr sz="2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25" dirty="0">
                <a:solidFill>
                  <a:srgbClr val="31186B"/>
                </a:solidFill>
                <a:latin typeface="Tahoma"/>
                <a:cs typeface="Tahoma"/>
              </a:rPr>
              <a:t>more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60" dirty="0">
                <a:solidFill>
                  <a:srgbClr val="31186B"/>
                </a:solidFill>
                <a:latin typeface="Tahoma"/>
                <a:cs typeface="Tahoma"/>
              </a:rPr>
              <a:t>li</a:t>
            </a:r>
            <a:r>
              <a:rPr sz="2000" b="1" spc="-175" dirty="0">
                <a:solidFill>
                  <a:srgbClr val="31186B"/>
                </a:solidFill>
                <a:latin typeface="Tahoma"/>
                <a:cs typeface="Tahoma"/>
              </a:rPr>
              <a:t>k</a:t>
            </a:r>
            <a:r>
              <a:rPr sz="2000" b="1" spc="-90" dirty="0">
                <a:solidFill>
                  <a:srgbClr val="31186B"/>
                </a:solidFill>
                <a:latin typeface="Tahoma"/>
                <a:cs typeface="Tahoma"/>
              </a:rPr>
              <a:t>el</a:t>
            </a:r>
            <a:r>
              <a:rPr sz="2000" b="1" spc="-105" dirty="0">
                <a:solidFill>
                  <a:srgbClr val="31186B"/>
                </a:solidFill>
                <a:latin typeface="Tahoma"/>
                <a:cs typeface="Tahoma"/>
              </a:rPr>
              <a:t>y</a:t>
            </a:r>
            <a:r>
              <a:rPr sz="2000" b="1" spc="-204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05" dirty="0">
                <a:solidFill>
                  <a:srgbClr val="31186B"/>
                </a:solidFill>
                <a:latin typeface="Tahoma"/>
                <a:cs typeface="Tahoma"/>
              </a:rPr>
              <a:t>in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60" dirty="0">
                <a:solidFill>
                  <a:srgbClr val="31186B"/>
                </a:solidFill>
                <a:latin typeface="Tahoma"/>
                <a:cs typeface="Tahoma"/>
              </a:rPr>
              <a:t>women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31186B"/>
                </a:solidFill>
                <a:latin typeface="Tahoma"/>
                <a:cs typeface="Tahoma"/>
              </a:rPr>
              <a:t>than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65" dirty="0">
                <a:solidFill>
                  <a:srgbClr val="31186B"/>
                </a:solidFill>
                <a:latin typeface="Tahoma"/>
                <a:cs typeface="Tahoma"/>
              </a:rPr>
              <a:t>men</a:t>
            </a:r>
            <a:endParaRPr sz="2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 dirty="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b="1" spc="-114" dirty="0">
                <a:solidFill>
                  <a:srgbClr val="31186B"/>
                </a:solidFill>
                <a:latin typeface="Tahoma"/>
                <a:cs typeface="Tahoma"/>
              </a:rPr>
              <a:t>people</a:t>
            </a:r>
            <a:r>
              <a:rPr sz="2000" b="1" spc="-204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31186B"/>
                </a:solidFill>
                <a:latin typeface="Tahoma"/>
                <a:cs typeface="Tahoma"/>
              </a:rPr>
              <a:t>ar</a:t>
            </a:r>
            <a:r>
              <a:rPr sz="2000" b="1" spc="-120" dirty="0">
                <a:solidFill>
                  <a:srgbClr val="31186B"/>
                </a:solidFill>
                <a:latin typeface="Tahoma"/>
                <a:cs typeface="Tahoma"/>
              </a:rPr>
              <a:t>e</a:t>
            </a:r>
            <a:r>
              <a:rPr sz="2000" b="1" spc="-204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85" dirty="0">
                <a:solidFill>
                  <a:srgbClr val="31186B"/>
                </a:solidFill>
                <a:latin typeface="Tahoma"/>
                <a:cs typeface="Tahoma"/>
              </a:rPr>
              <a:t>e</a:t>
            </a:r>
            <a:r>
              <a:rPr sz="2000" b="1" spc="-110" dirty="0">
                <a:solidFill>
                  <a:srgbClr val="31186B"/>
                </a:solidFill>
                <a:latin typeface="Tahoma"/>
                <a:cs typeface="Tahoma"/>
              </a:rPr>
              <a:t>xpected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80" dirty="0">
                <a:solidFill>
                  <a:srgbClr val="31186B"/>
                </a:solidFill>
                <a:latin typeface="Tahoma"/>
                <a:cs typeface="Tahoma"/>
              </a:rPr>
              <a:t>to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31186B"/>
                </a:solidFill>
                <a:latin typeface="Tahoma"/>
                <a:cs typeface="Tahoma"/>
              </a:rPr>
              <a:t>be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35" dirty="0">
                <a:solidFill>
                  <a:srgbClr val="31186B"/>
                </a:solidFill>
                <a:latin typeface="Tahoma"/>
                <a:cs typeface="Tahoma"/>
              </a:rPr>
              <a:t>diagnosed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05" dirty="0">
                <a:solidFill>
                  <a:srgbClr val="31186B"/>
                </a:solidFill>
                <a:latin typeface="Tahoma"/>
                <a:cs typeface="Tahoma"/>
              </a:rPr>
              <a:t>in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31186B"/>
                </a:solidFill>
                <a:latin typeface="Tahoma"/>
                <a:cs typeface="Tahoma"/>
              </a:rPr>
              <a:t>the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10" dirty="0">
                <a:solidFill>
                  <a:srgbClr val="31186B"/>
                </a:solidFill>
                <a:latin typeface="Tahoma"/>
                <a:cs typeface="Tahoma"/>
              </a:rPr>
              <a:t>US</a:t>
            </a:r>
            <a:r>
              <a:rPr sz="2000" b="1" spc="-200" dirty="0">
                <a:solidFill>
                  <a:srgbClr val="31186B"/>
                </a:solidFill>
                <a:latin typeface="Tahoma"/>
                <a:cs typeface="Tahoma"/>
              </a:rPr>
              <a:t> </a:t>
            </a:r>
            <a:r>
              <a:rPr sz="2000" b="1" spc="-114" dirty="0">
                <a:solidFill>
                  <a:srgbClr val="31186B"/>
                </a:solidFill>
                <a:latin typeface="Tahoma"/>
                <a:cs typeface="Tahoma"/>
              </a:rPr>
              <a:t>each  year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20560"/>
            <a:ext cx="2571572" cy="222293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701850" y="1144279"/>
            <a:ext cx="177165" cy="575310"/>
            <a:chOff x="1701850" y="1144279"/>
            <a:chExt cx="177165" cy="575310"/>
          </a:xfrm>
        </p:grpSpPr>
        <p:sp>
          <p:nvSpPr>
            <p:cNvPr id="8" name="object 8"/>
            <p:cNvSpPr/>
            <p:nvPr/>
          </p:nvSpPr>
          <p:spPr>
            <a:xfrm>
              <a:off x="1711375" y="1153804"/>
              <a:ext cx="158115" cy="556260"/>
            </a:xfrm>
            <a:custGeom>
              <a:avLst/>
              <a:gdLst/>
              <a:ahLst/>
              <a:cxnLst/>
              <a:rect l="l" t="t" r="r" b="b"/>
              <a:pathLst>
                <a:path w="158114" h="556260">
                  <a:moveTo>
                    <a:pt x="157717" y="556254"/>
                  </a:moveTo>
                  <a:lnTo>
                    <a:pt x="105145" y="556254"/>
                  </a:lnTo>
                  <a:lnTo>
                    <a:pt x="105145" y="122814"/>
                  </a:lnTo>
                  <a:lnTo>
                    <a:pt x="94910" y="134529"/>
                  </a:lnTo>
                  <a:lnTo>
                    <a:pt x="55298" y="169672"/>
                  </a:lnTo>
                  <a:lnTo>
                    <a:pt x="12656" y="198227"/>
                  </a:lnTo>
                  <a:lnTo>
                    <a:pt x="0" y="204816"/>
                  </a:lnTo>
                  <a:lnTo>
                    <a:pt x="0" y="139063"/>
                  </a:lnTo>
                  <a:lnTo>
                    <a:pt x="21357" y="124940"/>
                  </a:lnTo>
                  <a:lnTo>
                    <a:pt x="41327" y="109399"/>
                  </a:lnTo>
                  <a:lnTo>
                    <a:pt x="77106" y="74066"/>
                  </a:lnTo>
                  <a:lnTo>
                    <a:pt x="105291" y="36466"/>
                  </a:lnTo>
                  <a:lnTo>
                    <a:pt x="123837" y="0"/>
                  </a:lnTo>
                  <a:lnTo>
                    <a:pt x="157717" y="0"/>
                  </a:lnTo>
                  <a:lnTo>
                    <a:pt x="157717" y="556254"/>
                  </a:lnTo>
                  <a:close/>
                </a:path>
              </a:pathLst>
            </a:custGeom>
            <a:solidFill>
              <a:srgbClr val="F9C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1375" y="1153804"/>
              <a:ext cx="158115" cy="556260"/>
            </a:xfrm>
            <a:custGeom>
              <a:avLst/>
              <a:gdLst/>
              <a:ahLst/>
              <a:cxnLst/>
              <a:rect l="l" t="t" r="r" b="b"/>
              <a:pathLst>
                <a:path w="158114" h="556260">
                  <a:moveTo>
                    <a:pt x="123837" y="0"/>
                  </a:moveTo>
                  <a:lnTo>
                    <a:pt x="105291" y="36466"/>
                  </a:lnTo>
                  <a:lnTo>
                    <a:pt x="77106" y="74066"/>
                  </a:lnTo>
                  <a:lnTo>
                    <a:pt x="41327" y="109399"/>
                  </a:lnTo>
                  <a:lnTo>
                    <a:pt x="0" y="139063"/>
                  </a:lnTo>
                  <a:lnTo>
                    <a:pt x="0" y="204816"/>
                  </a:lnTo>
                  <a:lnTo>
                    <a:pt x="40305" y="180655"/>
                  </a:lnTo>
                  <a:lnTo>
                    <a:pt x="83191" y="146243"/>
                  </a:lnTo>
                  <a:lnTo>
                    <a:pt x="105145" y="122814"/>
                  </a:lnTo>
                  <a:lnTo>
                    <a:pt x="105145" y="556254"/>
                  </a:lnTo>
                  <a:lnTo>
                    <a:pt x="157717" y="556254"/>
                  </a:lnTo>
                  <a:lnTo>
                    <a:pt x="157717" y="0"/>
                  </a:lnTo>
                  <a:lnTo>
                    <a:pt x="123837" y="0"/>
                  </a:lnTo>
                  <a:close/>
                </a:path>
              </a:pathLst>
            </a:custGeom>
            <a:ln w="19049">
              <a:solidFill>
                <a:srgbClr val="3118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969386" y="1137099"/>
            <a:ext cx="492125" cy="592455"/>
            <a:chOff x="1969386" y="1137099"/>
            <a:chExt cx="492125" cy="592455"/>
          </a:xfrm>
        </p:grpSpPr>
        <p:sp>
          <p:nvSpPr>
            <p:cNvPr id="11" name="object 11"/>
            <p:cNvSpPr/>
            <p:nvPr/>
          </p:nvSpPr>
          <p:spPr>
            <a:xfrm>
              <a:off x="1978901" y="1146631"/>
              <a:ext cx="473075" cy="573405"/>
            </a:xfrm>
            <a:custGeom>
              <a:avLst/>
              <a:gdLst/>
              <a:ahLst/>
              <a:cxnLst/>
              <a:rect l="l" t="t" r="r" b="b"/>
              <a:pathLst>
                <a:path w="473075" h="573405">
                  <a:moveTo>
                    <a:pt x="166192" y="0"/>
                  </a:moveTo>
                  <a:lnTo>
                    <a:pt x="124129" y="0"/>
                  </a:lnTo>
                  <a:lnTo>
                    <a:pt x="0" y="572884"/>
                  </a:lnTo>
                  <a:lnTo>
                    <a:pt x="42354" y="572884"/>
                  </a:lnTo>
                  <a:lnTo>
                    <a:pt x="166192" y="0"/>
                  </a:lnTo>
                  <a:close/>
                </a:path>
                <a:path w="473075" h="573405">
                  <a:moveTo>
                    <a:pt x="472516" y="405853"/>
                  </a:moveTo>
                  <a:lnTo>
                    <a:pt x="467410" y="357289"/>
                  </a:lnTo>
                  <a:lnTo>
                    <a:pt x="451929" y="316674"/>
                  </a:lnTo>
                  <a:lnTo>
                    <a:pt x="426669" y="284734"/>
                  </a:lnTo>
                  <a:lnTo>
                    <a:pt x="418833" y="278866"/>
                  </a:lnTo>
                  <a:lnTo>
                    <a:pt x="418833" y="405853"/>
                  </a:lnTo>
                  <a:lnTo>
                    <a:pt x="417296" y="428980"/>
                  </a:lnTo>
                  <a:lnTo>
                    <a:pt x="405028" y="468845"/>
                  </a:lnTo>
                  <a:lnTo>
                    <a:pt x="381215" y="499313"/>
                  </a:lnTo>
                  <a:lnTo>
                    <a:pt x="332092" y="516953"/>
                  </a:lnTo>
                  <a:lnTo>
                    <a:pt x="320167" y="516026"/>
                  </a:lnTo>
                  <a:lnTo>
                    <a:pt x="276948" y="493826"/>
                  </a:lnTo>
                  <a:lnTo>
                    <a:pt x="255079" y="459892"/>
                  </a:lnTo>
                  <a:lnTo>
                    <a:pt x="245135" y="418020"/>
                  </a:lnTo>
                  <a:lnTo>
                    <a:pt x="244487" y="403212"/>
                  </a:lnTo>
                  <a:lnTo>
                    <a:pt x="245986" y="380771"/>
                  </a:lnTo>
                  <a:lnTo>
                    <a:pt x="258152" y="341096"/>
                  </a:lnTo>
                  <a:lnTo>
                    <a:pt x="281813" y="310337"/>
                  </a:lnTo>
                  <a:lnTo>
                    <a:pt x="330339" y="292481"/>
                  </a:lnTo>
                  <a:lnTo>
                    <a:pt x="348526" y="294500"/>
                  </a:lnTo>
                  <a:lnTo>
                    <a:pt x="393522" y="324612"/>
                  </a:lnTo>
                  <a:lnTo>
                    <a:pt x="412508" y="360984"/>
                  </a:lnTo>
                  <a:lnTo>
                    <a:pt x="418833" y="405853"/>
                  </a:lnTo>
                  <a:lnTo>
                    <a:pt x="418833" y="278866"/>
                  </a:lnTo>
                  <a:lnTo>
                    <a:pt x="410502" y="272605"/>
                  </a:lnTo>
                  <a:lnTo>
                    <a:pt x="391960" y="263017"/>
                  </a:lnTo>
                  <a:lnTo>
                    <a:pt x="406869" y="254457"/>
                  </a:lnTo>
                  <a:lnTo>
                    <a:pt x="419735" y="244271"/>
                  </a:lnTo>
                  <a:lnTo>
                    <a:pt x="426466" y="236931"/>
                  </a:lnTo>
                  <a:lnTo>
                    <a:pt x="430568" y="232473"/>
                  </a:lnTo>
                  <a:lnTo>
                    <a:pt x="451129" y="187972"/>
                  </a:lnTo>
                  <a:lnTo>
                    <a:pt x="455053" y="151917"/>
                  </a:lnTo>
                  <a:lnTo>
                    <a:pt x="452920" y="122834"/>
                  </a:lnTo>
                  <a:lnTo>
                    <a:pt x="446506" y="96050"/>
                  </a:lnTo>
                  <a:lnTo>
                    <a:pt x="435825" y="71564"/>
                  </a:lnTo>
                  <a:lnTo>
                    <a:pt x="430123" y="63106"/>
                  </a:lnTo>
                  <a:lnTo>
                    <a:pt x="420878" y="49377"/>
                  </a:lnTo>
                  <a:lnTo>
                    <a:pt x="402424" y="30911"/>
                  </a:lnTo>
                  <a:lnTo>
                    <a:pt x="400989" y="30022"/>
                  </a:lnTo>
                  <a:lnTo>
                    <a:pt x="400989" y="151917"/>
                  </a:lnTo>
                  <a:lnTo>
                    <a:pt x="399796" y="168795"/>
                  </a:lnTo>
                  <a:lnTo>
                    <a:pt x="381546" y="212242"/>
                  </a:lnTo>
                  <a:lnTo>
                    <a:pt x="346341" y="235381"/>
                  </a:lnTo>
                  <a:lnTo>
                    <a:pt x="331800" y="236931"/>
                  </a:lnTo>
                  <a:lnTo>
                    <a:pt x="316903" y="235381"/>
                  </a:lnTo>
                  <a:lnTo>
                    <a:pt x="280974" y="212001"/>
                  </a:lnTo>
                  <a:lnTo>
                    <a:pt x="262636" y="166509"/>
                  </a:lnTo>
                  <a:lnTo>
                    <a:pt x="261404" y="147751"/>
                  </a:lnTo>
                  <a:lnTo>
                    <a:pt x="262648" y="130987"/>
                  </a:lnTo>
                  <a:lnTo>
                    <a:pt x="281266" y="88049"/>
                  </a:lnTo>
                  <a:lnTo>
                    <a:pt x="316814" y="64668"/>
                  </a:lnTo>
                  <a:lnTo>
                    <a:pt x="331216" y="63106"/>
                  </a:lnTo>
                  <a:lnTo>
                    <a:pt x="345490" y="64706"/>
                  </a:lnTo>
                  <a:lnTo>
                    <a:pt x="380961" y="88671"/>
                  </a:lnTo>
                  <a:lnTo>
                    <a:pt x="399757" y="133578"/>
                  </a:lnTo>
                  <a:lnTo>
                    <a:pt x="400989" y="151917"/>
                  </a:lnTo>
                  <a:lnTo>
                    <a:pt x="400989" y="30022"/>
                  </a:lnTo>
                  <a:lnTo>
                    <a:pt x="381228" y="17729"/>
                  </a:lnTo>
                  <a:lnTo>
                    <a:pt x="357301" y="9817"/>
                  </a:lnTo>
                  <a:lnTo>
                    <a:pt x="330631" y="7175"/>
                  </a:lnTo>
                  <a:lnTo>
                    <a:pt x="304126" y="9753"/>
                  </a:lnTo>
                  <a:lnTo>
                    <a:pt x="259435" y="30353"/>
                  </a:lnTo>
                  <a:lnTo>
                    <a:pt x="226555" y="70167"/>
                  </a:lnTo>
                  <a:lnTo>
                    <a:pt x="209765" y="120992"/>
                  </a:lnTo>
                  <a:lnTo>
                    <a:pt x="207670" y="150025"/>
                  </a:lnTo>
                  <a:lnTo>
                    <a:pt x="208648" y="169341"/>
                  </a:lnTo>
                  <a:lnTo>
                    <a:pt x="223443" y="218795"/>
                  </a:lnTo>
                  <a:lnTo>
                    <a:pt x="256628" y="254431"/>
                  </a:lnTo>
                  <a:lnTo>
                    <a:pt x="271919" y="263017"/>
                  </a:lnTo>
                  <a:lnTo>
                    <a:pt x="253466" y="271081"/>
                  </a:lnTo>
                  <a:lnTo>
                    <a:pt x="223291" y="295960"/>
                  </a:lnTo>
                  <a:lnTo>
                    <a:pt x="202323" y="332066"/>
                  </a:lnTo>
                  <a:lnTo>
                    <a:pt x="191757" y="377291"/>
                  </a:lnTo>
                  <a:lnTo>
                    <a:pt x="190436" y="403212"/>
                  </a:lnTo>
                  <a:lnTo>
                    <a:pt x="192862" y="437984"/>
                  </a:lnTo>
                  <a:lnTo>
                    <a:pt x="212280" y="498576"/>
                  </a:lnTo>
                  <a:lnTo>
                    <a:pt x="250240" y="545604"/>
                  </a:lnTo>
                  <a:lnTo>
                    <a:pt x="301345" y="569849"/>
                  </a:lnTo>
                  <a:lnTo>
                    <a:pt x="331508" y="572884"/>
                  </a:lnTo>
                  <a:lnTo>
                    <a:pt x="361657" y="569861"/>
                  </a:lnTo>
                  <a:lnTo>
                    <a:pt x="412775" y="545668"/>
                  </a:lnTo>
                  <a:lnTo>
                    <a:pt x="438746" y="516953"/>
                  </a:lnTo>
                  <a:lnTo>
                    <a:pt x="462864" y="470471"/>
                  </a:lnTo>
                  <a:lnTo>
                    <a:pt x="470141" y="439204"/>
                  </a:lnTo>
                  <a:lnTo>
                    <a:pt x="472516" y="405853"/>
                  </a:lnTo>
                  <a:close/>
                </a:path>
              </a:pathLst>
            </a:custGeom>
            <a:solidFill>
              <a:srgbClr val="F9C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78911" y="1146624"/>
              <a:ext cx="166370" cy="573405"/>
            </a:xfrm>
            <a:custGeom>
              <a:avLst/>
              <a:gdLst/>
              <a:ahLst/>
              <a:cxnLst/>
              <a:rect l="l" t="t" r="r" b="b"/>
              <a:pathLst>
                <a:path w="166369" h="573405">
                  <a:moveTo>
                    <a:pt x="124129" y="0"/>
                  </a:moveTo>
                  <a:lnTo>
                    <a:pt x="0" y="572882"/>
                  </a:lnTo>
                  <a:lnTo>
                    <a:pt x="42350" y="572882"/>
                  </a:lnTo>
                  <a:lnTo>
                    <a:pt x="166187" y="0"/>
                  </a:lnTo>
                  <a:lnTo>
                    <a:pt x="124129" y="0"/>
                  </a:lnTo>
                  <a:close/>
                </a:path>
              </a:pathLst>
            </a:custGeom>
            <a:ln w="19049">
              <a:solidFill>
                <a:srgbClr val="3118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0789" y="1200207"/>
              <a:ext cx="158659" cy="192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3849" y="1429587"/>
              <a:ext cx="193415" cy="2435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169341" y="1153804"/>
              <a:ext cx="282575" cy="565785"/>
            </a:xfrm>
            <a:custGeom>
              <a:avLst/>
              <a:gdLst/>
              <a:ahLst/>
              <a:cxnLst/>
              <a:rect l="l" t="t" r="r" b="b"/>
              <a:pathLst>
                <a:path w="282575" h="565785">
                  <a:moveTo>
                    <a:pt x="140193" y="0"/>
                  </a:moveTo>
                  <a:lnTo>
                    <a:pt x="89957" y="10297"/>
                  </a:lnTo>
                  <a:lnTo>
                    <a:pt x="50820" y="41190"/>
                  </a:lnTo>
                  <a:lnTo>
                    <a:pt x="25629" y="87198"/>
                  </a:lnTo>
                  <a:lnTo>
                    <a:pt x="17232" y="142842"/>
                  </a:lnTo>
                  <a:lnTo>
                    <a:pt x="18217" y="162162"/>
                  </a:lnTo>
                  <a:lnTo>
                    <a:pt x="33003" y="211618"/>
                  </a:lnTo>
                  <a:lnTo>
                    <a:pt x="66190" y="247258"/>
                  </a:lnTo>
                  <a:lnTo>
                    <a:pt x="81487" y="255831"/>
                  </a:lnTo>
                  <a:lnTo>
                    <a:pt x="63038" y="263901"/>
                  </a:lnTo>
                  <a:lnTo>
                    <a:pt x="32857" y="288779"/>
                  </a:lnTo>
                  <a:lnTo>
                    <a:pt x="11883" y="324891"/>
                  </a:lnTo>
                  <a:lnTo>
                    <a:pt x="1320" y="370112"/>
                  </a:lnTo>
                  <a:lnTo>
                    <a:pt x="0" y="396029"/>
                  </a:lnTo>
                  <a:lnTo>
                    <a:pt x="2427" y="430810"/>
                  </a:lnTo>
                  <a:lnTo>
                    <a:pt x="21850" y="491399"/>
                  </a:lnTo>
                  <a:lnTo>
                    <a:pt x="59801" y="538423"/>
                  </a:lnTo>
                  <a:lnTo>
                    <a:pt x="110913" y="562671"/>
                  </a:lnTo>
                  <a:lnTo>
                    <a:pt x="141069" y="565702"/>
                  </a:lnTo>
                  <a:lnTo>
                    <a:pt x="171226" y="562679"/>
                  </a:lnTo>
                  <a:lnTo>
                    <a:pt x="222338" y="538494"/>
                  </a:lnTo>
                  <a:lnTo>
                    <a:pt x="260289" y="491730"/>
                  </a:lnTo>
                  <a:lnTo>
                    <a:pt x="279712" y="432023"/>
                  </a:lnTo>
                  <a:lnTo>
                    <a:pt x="282139" y="397918"/>
                  </a:lnTo>
                  <a:lnTo>
                    <a:pt x="280849" y="373119"/>
                  </a:lnTo>
                  <a:lnTo>
                    <a:pt x="270530" y="328906"/>
                  </a:lnTo>
                  <a:lnTo>
                    <a:pt x="250048" y="292251"/>
                  </a:lnTo>
                  <a:lnTo>
                    <a:pt x="220062" y="265420"/>
                  </a:lnTo>
                  <a:lnTo>
                    <a:pt x="201528" y="255831"/>
                  </a:lnTo>
                  <a:lnTo>
                    <a:pt x="216430" y="247274"/>
                  </a:lnTo>
                  <a:lnTo>
                    <a:pt x="248941" y="211870"/>
                  </a:lnTo>
                  <a:lnTo>
                    <a:pt x="263636" y="163382"/>
                  </a:lnTo>
                  <a:lnTo>
                    <a:pt x="264615" y="144732"/>
                  </a:lnTo>
                  <a:lnTo>
                    <a:pt x="262479" y="115650"/>
                  </a:lnTo>
                  <a:lnTo>
                    <a:pt x="245393" y="64383"/>
                  </a:lnTo>
                  <a:lnTo>
                    <a:pt x="211988" y="23736"/>
                  </a:lnTo>
                  <a:lnTo>
                    <a:pt x="166863" y="2637"/>
                  </a:lnTo>
                  <a:lnTo>
                    <a:pt x="140193" y="0"/>
                  </a:lnTo>
                  <a:close/>
                </a:path>
              </a:pathLst>
            </a:custGeom>
            <a:ln w="19049">
              <a:solidFill>
                <a:srgbClr val="3118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595998" y="2009437"/>
            <a:ext cx="630555" cy="582295"/>
            <a:chOff x="1595998" y="2009437"/>
            <a:chExt cx="630555" cy="582295"/>
          </a:xfrm>
        </p:grpSpPr>
        <p:sp>
          <p:nvSpPr>
            <p:cNvPr id="17" name="object 17"/>
            <p:cNvSpPr/>
            <p:nvPr/>
          </p:nvSpPr>
          <p:spPr>
            <a:xfrm>
              <a:off x="1600761" y="2016495"/>
              <a:ext cx="292735" cy="561340"/>
            </a:xfrm>
            <a:custGeom>
              <a:avLst/>
              <a:gdLst/>
              <a:ahLst/>
              <a:cxnLst/>
              <a:rect l="l" t="t" r="r" b="b"/>
              <a:pathLst>
                <a:path w="292735" h="561339">
                  <a:moveTo>
                    <a:pt x="292310" y="426535"/>
                  </a:moveTo>
                  <a:lnTo>
                    <a:pt x="0" y="426535"/>
                  </a:lnTo>
                  <a:lnTo>
                    <a:pt x="0" y="363415"/>
                  </a:lnTo>
                  <a:lnTo>
                    <a:pt x="192856" y="0"/>
                  </a:lnTo>
                  <a:lnTo>
                    <a:pt x="235232" y="0"/>
                  </a:lnTo>
                  <a:lnTo>
                    <a:pt x="235232" y="110554"/>
                  </a:lnTo>
                  <a:lnTo>
                    <a:pt x="183342" y="110554"/>
                  </a:lnTo>
                  <a:lnTo>
                    <a:pt x="51024" y="363415"/>
                  </a:lnTo>
                  <a:lnTo>
                    <a:pt x="292310" y="363415"/>
                  </a:lnTo>
                  <a:lnTo>
                    <a:pt x="292310" y="426535"/>
                  </a:lnTo>
                  <a:close/>
                </a:path>
                <a:path w="292735" h="561339">
                  <a:moveTo>
                    <a:pt x="235232" y="363415"/>
                  </a:moveTo>
                  <a:lnTo>
                    <a:pt x="183342" y="363415"/>
                  </a:lnTo>
                  <a:lnTo>
                    <a:pt x="183342" y="110554"/>
                  </a:lnTo>
                  <a:lnTo>
                    <a:pt x="235232" y="110554"/>
                  </a:lnTo>
                  <a:lnTo>
                    <a:pt x="235232" y="363415"/>
                  </a:lnTo>
                  <a:close/>
                </a:path>
                <a:path w="292735" h="561339">
                  <a:moveTo>
                    <a:pt x="235232" y="560807"/>
                  </a:moveTo>
                  <a:lnTo>
                    <a:pt x="183342" y="560807"/>
                  </a:lnTo>
                  <a:lnTo>
                    <a:pt x="183342" y="426535"/>
                  </a:lnTo>
                  <a:lnTo>
                    <a:pt x="235232" y="426535"/>
                  </a:lnTo>
                  <a:lnTo>
                    <a:pt x="235232" y="560807"/>
                  </a:lnTo>
                  <a:close/>
                </a:path>
              </a:pathLst>
            </a:custGeom>
            <a:solidFill>
              <a:srgbClr val="311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00761" y="2016495"/>
              <a:ext cx="292735" cy="561340"/>
            </a:xfrm>
            <a:custGeom>
              <a:avLst/>
              <a:gdLst/>
              <a:ahLst/>
              <a:cxnLst/>
              <a:rect l="l" t="t" r="r" b="b"/>
              <a:pathLst>
                <a:path w="292735" h="561339">
                  <a:moveTo>
                    <a:pt x="183342" y="110554"/>
                  </a:moveTo>
                  <a:lnTo>
                    <a:pt x="183342" y="363415"/>
                  </a:lnTo>
                  <a:lnTo>
                    <a:pt x="51024" y="363415"/>
                  </a:lnTo>
                  <a:lnTo>
                    <a:pt x="183342" y="110554"/>
                  </a:lnTo>
                  <a:close/>
                </a:path>
                <a:path w="292735" h="561339">
                  <a:moveTo>
                    <a:pt x="192856" y="0"/>
                  </a:moveTo>
                  <a:lnTo>
                    <a:pt x="0" y="363415"/>
                  </a:lnTo>
                  <a:lnTo>
                    <a:pt x="0" y="426535"/>
                  </a:lnTo>
                  <a:lnTo>
                    <a:pt x="183342" y="426535"/>
                  </a:lnTo>
                  <a:lnTo>
                    <a:pt x="183342" y="560807"/>
                  </a:lnTo>
                  <a:lnTo>
                    <a:pt x="235232" y="560807"/>
                  </a:lnTo>
                  <a:lnTo>
                    <a:pt x="235232" y="426535"/>
                  </a:lnTo>
                  <a:lnTo>
                    <a:pt x="292310" y="426535"/>
                  </a:lnTo>
                  <a:lnTo>
                    <a:pt x="292310" y="363415"/>
                  </a:lnTo>
                  <a:lnTo>
                    <a:pt x="235232" y="363415"/>
                  </a:lnTo>
                  <a:lnTo>
                    <a:pt x="235232" y="0"/>
                  </a:lnTo>
                  <a:lnTo>
                    <a:pt x="192856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46114" y="2014199"/>
              <a:ext cx="275590" cy="572770"/>
            </a:xfrm>
            <a:custGeom>
              <a:avLst/>
              <a:gdLst/>
              <a:ahLst/>
              <a:cxnLst/>
              <a:rect l="l" t="t" r="r" b="b"/>
              <a:pathLst>
                <a:path w="275589" h="572769">
                  <a:moveTo>
                    <a:pt x="137795" y="572666"/>
                  </a:moveTo>
                  <a:lnTo>
                    <a:pt x="83239" y="558129"/>
                  </a:lnTo>
                  <a:lnTo>
                    <a:pt x="41799" y="514520"/>
                  </a:lnTo>
                  <a:lnTo>
                    <a:pt x="15048" y="444438"/>
                  </a:lnTo>
                  <a:lnTo>
                    <a:pt x="6688" y="398839"/>
                  </a:lnTo>
                  <a:lnTo>
                    <a:pt x="1672" y="346201"/>
                  </a:lnTo>
                  <a:lnTo>
                    <a:pt x="0" y="286524"/>
                  </a:lnTo>
                  <a:lnTo>
                    <a:pt x="960" y="239224"/>
                  </a:lnTo>
                  <a:lnTo>
                    <a:pt x="3843" y="196786"/>
                  </a:lnTo>
                  <a:lnTo>
                    <a:pt x="15374" y="126494"/>
                  </a:lnTo>
                  <a:lnTo>
                    <a:pt x="34569" y="72746"/>
                  </a:lnTo>
                  <a:lnTo>
                    <a:pt x="61210" y="32898"/>
                  </a:lnTo>
                  <a:lnTo>
                    <a:pt x="95587" y="8224"/>
                  </a:lnTo>
                  <a:lnTo>
                    <a:pt x="137795" y="0"/>
                  </a:lnTo>
                  <a:lnTo>
                    <a:pt x="154281" y="1139"/>
                  </a:lnTo>
                  <a:lnTo>
                    <a:pt x="197468" y="18234"/>
                  </a:lnTo>
                  <a:lnTo>
                    <a:pt x="230926" y="54504"/>
                  </a:lnTo>
                  <a:lnTo>
                    <a:pt x="232304" y="56998"/>
                  </a:lnTo>
                  <a:lnTo>
                    <a:pt x="137219" y="56998"/>
                  </a:lnTo>
                  <a:lnTo>
                    <a:pt x="120246" y="59509"/>
                  </a:lnTo>
                  <a:lnTo>
                    <a:pt x="80140" y="97165"/>
                  </a:lnTo>
                  <a:lnTo>
                    <a:pt x="60033" y="170135"/>
                  </a:lnTo>
                  <a:lnTo>
                    <a:pt x="55006" y="222902"/>
                  </a:lnTo>
                  <a:lnTo>
                    <a:pt x="53331" y="286524"/>
                  </a:lnTo>
                  <a:lnTo>
                    <a:pt x="54850" y="349803"/>
                  </a:lnTo>
                  <a:lnTo>
                    <a:pt x="59408" y="401542"/>
                  </a:lnTo>
                  <a:lnTo>
                    <a:pt x="67006" y="441741"/>
                  </a:lnTo>
                  <a:lnTo>
                    <a:pt x="90554" y="490371"/>
                  </a:lnTo>
                  <a:lnTo>
                    <a:pt x="137795" y="516050"/>
                  </a:lnTo>
                  <a:lnTo>
                    <a:pt x="231876" y="516050"/>
                  </a:lnTo>
                  <a:lnTo>
                    <a:pt x="228854" y="521349"/>
                  </a:lnTo>
                  <a:lnTo>
                    <a:pt x="214572" y="539640"/>
                  </a:lnTo>
                  <a:lnTo>
                    <a:pt x="198387" y="554089"/>
                  </a:lnTo>
                  <a:lnTo>
                    <a:pt x="180196" y="564409"/>
                  </a:lnTo>
                  <a:lnTo>
                    <a:pt x="159998" y="570602"/>
                  </a:lnTo>
                  <a:lnTo>
                    <a:pt x="137795" y="572666"/>
                  </a:lnTo>
                  <a:close/>
                </a:path>
                <a:path w="275589" h="572769">
                  <a:moveTo>
                    <a:pt x="231876" y="516050"/>
                  </a:moveTo>
                  <a:lnTo>
                    <a:pt x="137795" y="516050"/>
                  </a:lnTo>
                  <a:lnTo>
                    <a:pt x="154954" y="513181"/>
                  </a:lnTo>
                  <a:lnTo>
                    <a:pt x="170683" y="504573"/>
                  </a:lnTo>
                  <a:lnTo>
                    <a:pt x="197852" y="470145"/>
                  </a:lnTo>
                  <a:lnTo>
                    <a:pt x="216158" y="401287"/>
                  </a:lnTo>
                  <a:lnTo>
                    <a:pt x="220720" y="349803"/>
                  </a:lnTo>
                  <a:lnTo>
                    <a:pt x="222260" y="286524"/>
                  </a:lnTo>
                  <a:lnTo>
                    <a:pt x="220717" y="222902"/>
                  </a:lnTo>
                  <a:lnTo>
                    <a:pt x="216158" y="171283"/>
                  </a:lnTo>
                  <a:lnTo>
                    <a:pt x="208531" y="131092"/>
                  </a:lnTo>
                  <a:lnTo>
                    <a:pt x="184946" y="82605"/>
                  </a:lnTo>
                  <a:lnTo>
                    <a:pt x="137219" y="56998"/>
                  </a:lnTo>
                  <a:lnTo>
                    <a:pt x="232304" y="56998"/>
                  </a:lnTo>
                  <a:lnTo>
                    <a:pt x="254763" y="108578"/>
                  </a:lnTo>
                  <a:lnTo>
                    <a:pt x="266078" y="154037"/>
                  </a:lnTo>
                  <a:lnTo>
                    <a:pt x="273212" y="211705"/>
                  </a:lnTo>
                  <a:lnTo>
                    <a:pt x="275591" y="286524"/>
                  </a:lnTo>
                  <a:lnTo>
                    <a:pt x="274636" y="333497"/>
                  </a:lnTo>
                  <a:lnTo>
                    <a:pt x="271771" y="375720"/>
                  </a:lnTo>
                  <a:lnTo>
                    <a:pt x="260312" y="445917"/>
                  </a:lnTo>
                  <a:lnTo>
                    <a:pt x="241238" y="499632"/>
                  </a:lnTo>
                  <a:lnTo>
                    <a:pt x="231876" y="516050"/>
                  </a:lnTo>
                  <a:close/>
                </a:path>
              </a:pathLst>
            </a:custGeom>
            <a:solidFill>
              <a:srgbClr val="311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46114" y="2014199"/>
              <a:ext cx="275590" cy="572770"/>
            </a:xfrm>
            <a:custGeom>
              <a:avLst/>
              <a:gdLst/>
              <a:ahLst/>
              <a:cxnLst/>
              <a:rect l="l" t="t" r="r" b="b"/>
              <a:pathLst>
                <a:path w="275589" h="572769">
                  <a:moveTo>
                    <a:pt x="137219" y="56998"/>
                  </a:moveTo>
                  <a:lnTo>
                    <a:pt x="184946" y="82605"/>
                  </a:lnTo>
                  <a:lnTo>
                    <a:pt x="208531" y="131092"/>
                  </a:lnTo>
                  <a:lnTo>
                    <a:pt x="216158" y="171283"/>
                  </a:lnTo>
                  <a:lnTo>
                    <a:pt x="220734" y="223094"/>
                  </a:lnTo>
                  <a:lnTo>
                    <a:pt x="222260" y="286524"/>
                  </a:lnTo>
                  <a:lnTo>
                    <a:pt x="220734" y="349644"/>
                  </a:lnTo>
                  <a:lnTo>
                    <a:pt x="216158" y="401287"/>
                  </a:lnTo>
                  <a:lnTo>
                    <a:pt x="208531" y="441454"/>
                  </a:lnTo>
                  <a:lnTo>
                    <a:pt x="184982" y="490228"/>
                  </a:lnTo>
                  <a:lnTo>
                    <a:pt x="137795" y="516050"/>
                  </a:lnTo>
                  <a:lnTo>
                    <a:pt x="120631" y="513197"/>
                  </a:lnTo>
                  <a:lnTo>
                    <a:pt x="77642" y="470399"/>
                  </a:lnTo>
                  <a:lnTo>
                    <a:pt x="59408" y="401542"/>
                  </a:lnTo>
                  <a:lnTo>
                    <a:pt x="54850" y="349803"/>
                  </a:lnTo>
                  <a:lnTo>
                    <a:pt x="53331" y="286524"/>
                  </a:lnTo>
                  <a:lnTo>
                    <a:pt x="55006" y="222902"/>
                  </a:lnTo>
                  <a:lnTo>
                    <a:pt x="60033" y="170135"/>
                  </a:lnTo>
                  <a:lnTo>
                    <a:pt x="68411" y="128223"/>
                  </a:lnTo>
                  <a:lnTo>
                    <a:pt x="91707" y="79592"/>
                  </a:lnTo>
                  <a:lnTo>
                    <a:pt x="137219" y="56998"/>
                  </a:lnTo>
                  <a:close/>
                </a:path>
                <a:path w="275589" h="572769">
                  <a:moveTo>
                    <a:pt x="137795" y="0"/>
                  </a:moveTo>
                  <a:lnTo>
                    <a:pt x="95587" y="8224"/>
                  </a:lnTo>
                  <a:lnTo>
                    <a:pt x="61210" y="32898"/>
                  </a:lnTo>
                  <a:lnTo>
                    <a:pt x="34569" y="72746"/>
                  </a:lnTo>
                  <a:lnTo>
                    <a:pt x="15374" y="126494"/>
                  </a:lnTo>
                  <a:lnTo>
                    <a:pt x="3843" y="196786"/>
                  </a:lnTo>
                  <a:lnTo>
                    <a:pt x="960" y="239224"/>
                  </a:lnTo>
                  <a:lnTo>
                    <a:pt x="0" y="286524"/>
                  </a:lnTo>
                  <a:lnTo>
                    <a:pt x="1672" y="346201"/>
                  </a:lnTo>
                  <a:lnTo>
                    <a:pt x="6688" y="398839"/>
                  </a:lnTo>
                  <a:lnTo>
                    <a:pt x="15048" y="444438"/>
                  </a:lnTo>
                  <a:lnTo>
                    <a:pt x="26752" y="482998"/>
                  </a:lnTo>
                  <a:lnTo>
                    <a:pt x="60880" y="539959"/>
                  </a:lnTo>
                  <a:lnTo>
                    <a:pt x="108878" y="569032"/>
                  </a:lnTo>
                  <a:lnTo>
                    <a:pt x="137795" y="572666"/>
                  </a:lnTo>
                  <a:lnTo>
                    <a:pt x="159998" y="570602"/>
                  </a:lnTo>
                  <a:lnTo>
                    <a:pt x="198387" y="554089"/>
                  </a:lnTo>
                  <a:lnTo>
                    <a:pt x="228854" y="521349"/>
                  </a:lnTo>
                  <a:lnTo>
                    <a:pt x="251724" y="474488"/>
                  </a:lnTo>
                  <a:lnTo>
                    <a:pt x="266996" y="413193"/>
                  </a:lnTo>
                  <a:lnTo>
                    <a:pt x="274636" y="333497"/>
                  </a:lnTo>
                  <a:lnTo>
                    <a:pt x="275591" y="286524"/>
                  </a:lnTo>
                  <a:lnTo>
                    <a:pt x="274996" y="246971"/>
                  </a:lnTo>
                  <a:lnTo>
                    <a:pt x="270240" y="180727"/>
                  </a:lnTo>
                  <a:lnTo>
                    <a:pt x="260871" y="130367"/>
                  </a:lnTo>
                  <a:lnTo>
                    <a:pt x="247754" y="88670"/>
                  </a:lnTo>
                  <a:lnTo>
                    <a:pt x="220890" y="40390"/>
                  </a:lnTo>
                  <a:lnTo>
                    <a:pt x="184117" y="10256"/>
                  </a:lnTo>
                  <a:lnTo>
                    <a:pt x="137795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278057" y="2111194"/>
            <a:ext cx="288925" cy="380365"/>
            <a:chOff x="2278057" y="2111194"/>
            <a:chExt cx="288925" cy="380365"/>
          </a:xfrm>
        </p:grpSpPr>
        <p:sp>
          <p:nvSpPr>
            <p:cNvPr id="22" name="object 22"/>
            <p:cNvSpPr/>
            <p:nvPr/>
          </p:nvSpPr>
          <p:spPr>
            <a:xfrm>
              <a:off x="2282812" y="2115832"/>
              <a:ext cx="279400" cy="370840"/>
            </a:xfrm>
            <a:custGeom>
              <a:avLst/>
              <a:gdLst/>
              <a:ahLst/>
              <a:cxnLst/>
              <a:rect l="l" t="t" r="r" b="b"/>
              <a:pathLst>
                <a:path w="279400" h="370839">
                  <a:moveTo>
                    <a:pt x="279057" y="152400"/>
                  </a:moveTo>
                  <a:lnTo>
                    <a:pt x="164033" y="152400"/>
                  </a:lnTo>
                  <a:lnTo>
                    <a:pt x="164033" y="0"/>
                  </a:lnTo>
                  <a:lnTo>
                    <a:pt x="115023" y="0"/>
                  </a:lnTo>
                  <a:lnTo>
                    <a:pt x="115023" y="152400"/>
                  </a:lnTo>
                  <a:lnTo>
                    <a:pt x="0" y="152400"/>
                  </a:lnTo>
                  <a:lnTo>
                    <a:pt x="0" y="217170"/>
                  </a:lnTo>
                  <a:lnTo>
                    <a:pt x="115023" y="217170"/>
                  </a:lnTo>
                  <a:lnTo>
                    <a:pt x="115023" y="370840"/>
                  </a:lnTo>
                  <a:lnTo>
                    <a:pt x="164033" y="370840"/>
                  </a:lnTo>
                  <a:lnTo>
                    <a:pt x="164033" y="217170"/>
                  </a:lnTo>
                  <a:lnTo>
                    <a:pt x="279057" y="217170"/>
                  </a:lnTo>
                  <a:lnTo>
                    <a:pt x="279057" y="152400"/>
                  </a:lnTo>
                  <a:close/>
                </a:path>
              </a:pathLst>
            </a:custGeom>
            <a:solidFill>
              <a:srgbClr val="311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82820" y="2115956"/>
              <a:ext cx="279400" cy="370840"/>
            </a:xfrm>
            <a:custGeom>
              <a:avLst/>
              <a:gdLst/>
              <a:ahLst/>
              <a:cxnLst/>
              <a:rect l="l" t="t" r="r" b="b"/>
              <a:pathLst>
                <a:path w="279400" h="370839">
                  <a:moveTo>
                    <a:pt x="115021" y="0"/>
                  </a:moveTo>
                  <a:lnTo>
                    <a:pt x="115021" y="152634"/>
                  </a:lnTo>
                  <a:lnTo>
                    <a:pt x="0" y="152634"/>
                  </a:lnTo>
                  <a:lnTo>
                    <a:pt x="0" y="216901"/>
                  </a:lnTo>
                  <a:lnTo>
                    <a:pt x="115021" y="216901"/>
                  </a:lnTo>
                  <a:lnTo>
                    <a:pt x="115021" y="370683"/>
                  </a:lnTo>
                  <a:lnTo>
                    <a:pt x="164028" y="370683"/>
                  </a:lnTo>
                  <a:lnTo>
                    <a:pt x="164028" y="216901"/>
                  </a:lnTo>
                  <a:lnTo>
                    <a:pt x="279050" y="216901"/>
                  </a:lnTo>
                  <a:lnTo>
                    <a:pt x="279050" y="152634"/>
                  </a:lnTo>
                  <a:lnTo>
                    <a:pt x="164028" y="152634"/>
                  </a:lnTo>
                  <a:lnTo>
                    <a:pt x="164028" y="0"/>
                  </a:lnTo>
                  <a:lnTo>
                    <a:pt x="115021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99C9A9C-7CAC-432C-AE39-DFD8F9048D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44D714C2-669C-4B52-9079-A979028EF3A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4E0504B-E403-4AED-A8ED-F081107AA9DE}" type="datetime3">
              <a:rPr lang="en-US" smtClean="0"/>
              <a:t>10 May 2021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4482" y="0"/>
            <a:ext cx="2789555" cy="2437130"/>
          </a:xfrm>
          <a:custGeom>
            <a:avLst/>
            <a:gdLst/>
            <a:ahLst/>
            <a:cxnLst/>
            <a:rect l="l" t="t" r="r" b="b"/>
            <a:pathLst>
              <a:path w="2789554" h="2437130">
                <a:moveTo>
                  <a:pt x="2624387" y="2436644"/>
                </a:moveTo>
                <a:lnTo>
                  <a:pt x="2575705" y="2434845"/>
                </a:lnTo>
                <a:lnTo>
                  <a:pt x="2527235" y="2430533"/>
                </a:lnTo>
                <a:lnTo>
                  <a:pt x="2479100" y="2423750"/>
                </a:lnTo>
                <a:lnTo>
                  <a:pt x="2431427" y="2414536"/>
                </a:lnTo>
                <a:lnTo>
                  <a:pt x="2384338" y="2402929"/>
                </a:lnTo>
                <a:lnTo>
                  <a:pt x="2337959" y="2388970"/>
                </a:lnTo>
                <a:lnTo>
                  <a:pt x="2292414" y="2372698"/>
                </a:lnTo>
                <a:lnTo>
                  <a:pt x="2247828" y="2354153"/>
                </a:lnTo>
                <a:lnTo>
                  <a:pt x="2204325" y="2333376"/>
                </a:lnTo>
                <a:lnTo>
                  <a:pt x="2162030" y="2310405"/>
                </a:lnTo>
                <a:lnTo>
                  <a:pt x="2121067" y="2285281"/>
                </a:lnTo>
                <a:lnTo>
                  <a:pt x="2078675" y="2255928"/>
                </a:lnTo>
                <a:lnTo>
                  <a:pt x="2038120" y="2224185"/>
                </a:lnTo>
                <a:lnTo>
                  <a:pt x="1999556" y="2190100"/>
                </a:lnTo>
                <a:lnTo>
                  <a:pt x="1963137" y="2153722"/>
                </a:lnTo>
                <a:lnTo>
                  <a:pt x="1929020" y="2115102"/>
                </a:lnTo>
                <a:lnTo>
                  <a:pt x="1897356" y="2074287"/>
                </a:lnTo>
                <a:lnTo>
                  <a:pt x="1868303" y="2031328"/>
                </a:lnTo>
                <a:lnTo>
                  <a:pt x="1842013" y="1986273"/>
                </a:lnTo>
                <a:lnTo>
                  <a:pt x="1818641" y="1939172"/>
                </a:lnTo>
                <a:lnTo>
                  <a:pt x="1799475" y="1893868"/>
                </a:lnTo>
                <a:lnTo>
                  <a:pt x="1782474" y="1847616"/>
                </a:lnTo>
                <a:lnTo>
                  <a:pt x="1767339" y="1800551"/>
                </a:lnTo>
                <a:lnTo>
                  <a:pt x="1753772" y="1752808"/>
                </a:lnTo>
                <a:lnTo>
                  <a:pt x="1741473" y="1704521"/>
                </a:lnTo>
                <a:lnTo>
                  <a:pt x="1730144" y="1655825"/>
                </a:lnTo>
                <a:lnTo>
                  <a:pt x="1719487" y="1606855"/>
                </a:lnTo>
                <a:lnTo>
                  <a:pt x="1709202" y="1557745"/>
                </a:lnTo>
                <a:lnTo>
                  <a:pt x="1698990" y="1508631"/>
                </a:lnTo>
                <a:lnTo>
                  <a:pt x="1688554" y="1459647"/>
                </a:lnTo>
                <a:lnTo>
                  <a:pt x="1677593" y="1410927"/>
                </a:lnTo>
                <a:lnTo>
                  <a:pt x="1665811" y="1362607"/>
                </a:lnTo>
                <a:lnTo>
                  <a:pt x="1652907" y="1314821"/>
                </a:lnTo>
                <a:lnTo>
                  <a:pt x="1638583" y="1267704"/>
                </a:lnTo>
                <a:lnTo>
                  <a:pt x="1622540" y="1221391"/>
                </a:lnTo>
                <a:lnTo>
                  <a:pt x="1604479" y="1176016"/>
                </a:lnTo>
                <a:lnTo>
                  <a:pt x="1584103" y="1131715"/>
                </a:lnTo>
                <a:lnTo>
                  <a:pt x="1561111" y="1088621"/>
                </a:lnTo>
                <a:lnTo>
                  <a:pt x="1535366" y="1046907"/>
                </a:lnTo>
                <a:lnTo>
                  <a:pt x="1507542" y="1007526"/>
                </a:lnTo>
                <a:lnTo>
                  <a:pt x="1477751" y="970351"/>
                </a:lnTo>
                <a:lnTo>
                  <a:pt x="1446102" y="935252"/>
                </a:lnTo>
                <a:lnTo>
                  <a:pt x="1412702" y="902101"/>
                </a:lnTo>
                <a:lnTo>
                  <a:pt x="1377663" y="870769"/>
                </a:lnTo>
                <a:lnTo>
                  <a:pt x="1341092" y="841128"/>
                </a:lnTo>
                <a:lnTo>
                  <a:pt x="1303099" y="813049"/>
                </a:lnTo>
                <a:lnTo>
                  <a:pt x="1263794" y="786403"/>
                </a:lnTo>
                <a:lnTo>
                  <a:pt x="1223459" y="761165"/>
                </a:lnTo>
                <a:lnTo>
                  <a:pt x="1182039" y="737095"/>
                </a:lnTo>
                <a:lnTo>
                  <a:pt x="1139641" y="714065"/>
                </a:lnTo>
                <a:lnTo>
                  <a:pt x="1096374" y="691948"/>
                </a:lnTo>
                <a:lnTo>
                  <a:pt x="1052345" y="670617"/>
                </a:lnTo>
                <a:lnTo>
                  <a:pt x="1007662" y="649944"/>
                </a:lnTo>
                <a:lnTo>
                  <a:pt x="962433" y="629804"/>
                </a:lnTo>
                <a:lnTo>
                  <a:pt x="916766" y="610069"/>
                </a:lnTo>
                <a:lnTo>
                  <a:pt x="731871" y="532636"/>
                </a:lnTo>
                <a:lnTo>
                  <a:pt x="639598" y="493047"/>
                </a:lnTo>
                <a:lnTo>
                  <a:pt x="593882" y="472590"/>
                </a:lnTo>
                <a:lnTo>
                  <a:pt x="548590" y="451522"/>
                </a:lnTo>
                <a:lnTo>
                  <a:pt x="503831" y="429715"/>
                </a:lnTo>
                <a:lnTo>
                  <a:pt x="459711" y="407044"/>
                </a:lnTo>
                <a:lnTo>
                  <a:pt x="416340" y="383380"/>
                </a:lnTo>
                <a:lnTo>
                  <a:pt x="373824" y="358597"/>
                </a:lnTo>
                <a:lnTo>
                  <a:pt x="332271" y="332568"/>
                </a:lnTo>
                <a:lnTo>
                  <a:pt x="290231" y="304071"/>
                </a:lnTo>
                <a:lnTo>
                  <a:pt x="249472" y="273942"/>
                </a:lnTo>
                <a:lnTo>
                  <a:pt x="213336" y="244690"/>
                </a:lnTo>
                <a:lnTo>
                  <a:pt x="178646" y="213961"/>
                </a:lnTo>
                <a:lnTo>
                  <a:pt x="145407" y="181811"/>
                </a:lnTo>
                <a:lnTo>
                  <a:pt x="113623" y="148299"/>
                </a:lnTo>
                <a:lnTo>
                  <a:pt x="83298" y="113484"/>
                </a:lnTo>
                <a:lnTo>
                  <a:pt x="54436" y="77425"/>
                </a:lnTo>
                <a:lnTo>
                  <a:pt x="27042" y="40180"/>
                </a:lnTo>
                <a:lnTo>
                  <a:pt x="1120" y="1807"/>
                </a:lnTo>
                <a:lnTo>
                  <a:pt x="0" y="0"/>
                </a:lnTo>
                <a:lnTo>
                  <a:pt x="2789517" y="0"/>
                </a:lnTo>
                <a:lnTo>
                  <a:pt x="2789517" y="2423165"/>
                </a:lnTo>
                <a:lnTo>
                  <a:pt x="2770456" y="2426577"/>
                </a:lnTo>
                <a:lnTo>
                  <a:pt x="2721887" y="2432551"/>
                </a:lnTo>
                <a:lnTo>
                  <a:pt x="2673156" y="2435893"/>
                </a:lnTo>
                <a:lnTo>
                  <a:pt x="2624387" y="24366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78055"/>
            <a:ext cx="1246505" cy="3565525"/>
          </a:xfrm>
          <a:custGeom>
            <a:avLst/>
            <a:gdLst/>
            <a:ahLst/>
            <a:cxnLst/>
            <a:rect l="l" t="t" r="r" b="b"/>
            <a:pathLst>
              <a:path w="1246505" h="3565525">
                <a:moveTo>
                  <a:pt x="1246263" y="3565444"/>
                </a:moveTo>
                <a:lnTo>
                  <a:pt x="0" y="3565444"/>
                </a:lnTo>
                <a:lnTo>
                  <a:pt x="0" y="0"/>
                </a:lnTo>
                <a:lnTo>
                  <a:pt x="45316" y="21520"/>
                </a:lnTo>
                <a:lnTo>
                  <a:pt x="89559" y="44148"/>
                </a:lnTo>
                <a:lnTo>
                  <a:pt x="133100" y="68056"/>
                </a:lnTo>
                <a:lnTo>
                  <a:pt x="175902" y="93238"/>
                </a:lnTo>
                <a:lnTo>
                  <a:pt x="217927" y="119686"/>
                </a:lnTo>
                <a:lnTo>
                  <a:pt x="259094" y="147360"/>
                </a:lnTo>
                <a:lnTo>
                  <a:pt x="299412" y="176282"/>
                </a:lnTo>
                <a:lnTo>
                  <a:pt x="338846" y="206446"/>
                </a:lnTo>
                <a:lnTo>
                  <a:pt x="377358" y="237843"/>
                </a:lnTo>
                <a:lnTo>
                  <a:pt x="414912" y="270468"/>
                </a:lnTo>
                <a:lnTo>
                  <a:pt x="451472" y="304313"/>
                </a:lnTo>
                <a:lnTo>
                  <a:pt x="487000" y="339373"/>
                </a:lnTo>
                <a:lnTo>
                  <a:pt x="521460" y="375639"/>
                </a:lnTo>
                <a:lnTo>
                  <a:pt x="554816" y="413105"/>
                </a:lnTo>
                <a:lnTo>
                  <a:pt x="587031" y="451765"/>
                </a:lnTo>
                <a:lnTo>
                  <a:pt x="619715" y="493752"/>
                </a:lnTo>
                <a:lnTo>
                  <a:pt x="650199" y="535816"/>
                </a:lnTo>
                <a:lnTo>
                  <a:pt x="678546" y="577967"/>
                </a:lnTo>
                <a:lnTo>
                  <a:pt x="704820" y="620214"/>
                </a:lnTo>
                <a:lnTo>
                  <a:pt x="729084" y="662566"/>
                </a:lnTo>
                <a:lnTo>
                  <a:pt x="751402" y="705033"/>
                </a:lnTo>
                <a:lnTo>
                  <a:pt x="771838" y="747624"/>
                </a:lnTo>
                <a:lnTo>
                  <a:pt x="790455" y="790350"/>
                </a:lnTo>
                <a:lnTo>
                  <a:pt x="807317" y="833219"/>
                </a:lnTo>
                <a:lnTo>
                  <a:pt x="822488" y="876240"/>
                </a:lnTo>
                <a:lnTo>
                  <a:pt x="836031" y="919424"/>
                </a:lnTo>
                <a:lnTo>
                  <a:pt x="848010" y="962780"/>
                </a:lnTo>
                <a:lnTo>
                  <a:pt x="858489" y="1006318"/>
                </a:lnTo>
                <a:lnTo>
                  <a:pt x="867531" y="1050046"/>
                </a:lnTo>
                <a:lnTo>
                  <a:pt x="875200" y="1093974"/>
                </a:lnTo>
                <a:lnTo>
                  <a:pt x="881559" y="1138112"/>
                </a:lnTo>
                <a:lnTo>
                  <a:pt x="886673" y="1182469"/>
                </a:lnTo>
                <a:lnTo>
                  <a:pt x="890604" y="1227055"/>
                </a:lnTo>
                <a:lnTo>
                  <a:pt x="893418" y="1271879"/>
                </a:lnTo>
                <a:lnTo>
                  <a:pt x="895176" y="1316951"/>
                </a:lnTo>
                <a:lnTo>
                  <a:pt x="895943" y="1362280"/>
                </a:lnTo>
                <a:lnTo>
                  <a:pt x="895783" y="1407876"/>
                </a:lnTo>
                <a:lnTo>
                  <a:pt x="894759" y="1453748"/>
                </a:lnTo>
                <a:lnTo>
                  <a:pt x="892935" y="1499906"/>
                </a:lnTo>
                <a:lnTo>
                  <a:pt x="890374" y="1546358"/>
                </a:lnTo>
                <a:lnTo>
                  <a:pt x="887140" y="1593116"/>
                </a:lnTo>
                <a:lnTo>
                  <a:pt x="883298" y="1640187"/>
                </a:lnTo>
                <a:lnTo>
                  <a:pt x="878909" y="1687582"/>
                </a:lnTo>
                <a:lnTo>
                  <a:pt x="874039" y="1735310"/>
                </a:lnTo>
                <a:lnTo>
                  <a:pt x="868751" y="1783380"/>
                </a:lnTo>
                <a:lnTo>
                  <a:pt x="863108" y="1831803"/>
                </a:lnTo>
                <a:lnTo>
                  <a:pt x="857174" y="1880587"/>
                </a:lnTo>
                <a:lnTo>
                  <a:pt x="851012" y="1929742"/>
                </a:lnTo>
                <a:lnTo>
                  <a:pt x="844687" y="1979278"/>
                </a:lnTo>
                <a:lnTo>
                  <a:pt x="831801" y="2079528"/>
                </a:lnTo>
                <a:lnTo>
                  <a:pt x="825368" y="2130262"/>
                </a:lnTo>
                <a:lnTo>
                  <a:pt x="819025" y="2181414"/>
                </a:lnTo>
                <a:lnTo>
                  <a:pt x="812837" y="2232994"/>
                </a:lnTo>
                <a:lnTo>
                  <a:pt x="806803" y="2285163"/>
                </a:lnTo>
                <a:lnTo>
                  <a:pt x="801259" y="2337529"/>
                </a:lnTo>
                <a:lnTo>
                  <a:pt x="796677" y="2389960"/>
                </a:lnTo>
                <a:lnTo>
                  <a:pt x="793526" y="2442322"/>
                </a:lnTo>
                <a:lnTo>
                  <a:pt x="792277" y="2494483"/>
                </a:lnTo>
                <a:lnTo>
                  <a:pt x="793399" y="2546309"/>
                </a:lnTo>
                <a:lnTo>
                  <a:pt x="797362" y="2597667"/>
                </a:lnTo>
                <a:lnTo>
                  <a:pt x="804638" y="2648425"/>
                </a:lnTo>
                <a:lnTo>
                  <a:pt x="815695" y="2698449"/>
                </a:lnTo>
                <a:lnTo>
                  <a:pt x="830501" y="2746619"/>
                </a:lnTo>
                <a:lnTo>
                  <a:pt x="848690" y="2793053"/>
                </a:lnTo>
                <a:lnTo>
                  <a:pt x="869811" y="2837990"/>
                </a:lnTo>
                <a:lnTo>
                  <a:pt x="893415" y="2881670"/>
                </a:lnTo>
                <a:lnTo>
                  <a:pt x="919050" y="2924333"/>
                </a:lnTo>
                <a:lnTo>
                  <a:pt x="946268" y="2966218"/>
                </a:lnTo>
                <a:lnTo>
                  <a:pt x="974617" y="3007563"/>
                </a:lnTo>
                <a:lnTo>
                  <a:pt x="1003647" y="3048609"/>
                </a:lnTo>
                <a:lnTo>
                  <a:pt x="1032908" y="3089595"/>
                </a:lnTo>
                <a:lnTo>
                  <a:pt x="1061951" y="3130759"/>
                </a:lnTo>
                <a:lnTo>
                  <a:pt x="1090324" y="3172343"/>
                </a:lnTo>
                <a:lnTo>
                  <a:pt x="1117578" y="3214584"/>
                </a:lnTo>
                <a:lnTo>
                  <a:pt x="1143262" y="3257722"/>
                </a:lnTo>
                <a:lnTo>
                  <a:pt x="1166926" y="3301997"/>
                </a:lnTo>
                <a:lnTo>
                  <a:pt x="1186077" y="3343208"/>
                </a:lnTo>
                <a:lnTo>
                  <a:pt x="1202786" y="3385404"/>
                </a:lnTo>
                <a:lnTo>
                  <a:pt x="1217086" y="3428483"/>
                </a:lnTo>
                <a:lnTo>
                  <a:pt x="1229012" y="3472339"/>
                </a:lnTo>
                <a:lnTo>
                  <a:pt x="1238599" y="3516869"/>
                </a:lnTo>
                <a:lnTo>
                  <a:pt x="1245881" y="3561969"/>
                </a:lnTo>
                <a:lnTo>
                  <a:pt x="1246263" y="35654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601" y="492150"/>
            <a:ext cx="81970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0" dirty="0"/>
              <a:t>Computer Aided Diagnosis</a:t>
            </a:r>
            <a:endParaRPr spc="7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4D0D1-BC33-4857-8149-4C3857A604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051805-4F09-4471-A837-F64170B73C8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A6E4B88-4FD9-4BA4-9530-4608D5FEE9BF}" type="datetime3">
              <a:rPr lang="en-US" smtClean="0"/>
              <a:t>10 May 2021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63273-57D0-4BBC-ACEE-FB4E83E18D67}"/>
              </a:ext>
            </a:extLst>
          </p:cNvPr>
          <p:cNvSpPr txBox="1"/>
          <p:nvPr/>
        </p:nvSpPr>
        <p:spPr>
          <a:xfrm>
            <a:off x="1066800" y="1339687"/>
            <a:ext cx="6858000" cy="1810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473709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1600" spc="-15" dirty="0">
                <a:latin typeface="Book Antiqua" panose="02040602050305030304" pitchFamily="18" charset="0"/>
                <a:cs typeface="Calibri"/>
              </a:rPr>
              <a:t>Mammography</a:t>
            </a:r>
            <a:r>
              <a:rPr lang="en-US" sz="1600" spc="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allows</a:t>
            </a: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20" dirty="0">
                <a:latin typeface="Book Antiqua" panose="02040602050305030304" pitchFamily="18" charset="0"/>
                <a:cs typeface="Calibri"/>
              </a:rPr>
              <a:t>for</a:t>
            </a:r>
            <a:r>
              <a:rPr lang="en-US" sz="160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efficient</a:t>
            </a:r>
            <a:r>
              <a:rPr lang="en-US" sz="1600" spc="3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diagnosis</a:t>
            </a:r>
            <a:r>
              <a:rPr lang="en-US" sz="1600" spc="1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of </a:t>
            </a:r>
            <a:r>
              <a:rPr lang="en-US" sz="1600" spc="-62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20" dirty="0">
                <a:latin typeface="Book Antiqua" panose="02040602050305030304" pitchFamily="18" charset="0"/>
                <a:cs typeface="Calibri"/>
              </a:rPr>
              <a:t>breast</a:t>
            </a:r>
            <a:r>
              <a:rPr lang="en-US" sz="1600" spc="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5" dirty="0">
                <a:latin typeface="Book Antiqua" panose="02040602050305030304" pitchFamily="18" charset="0"/>
                <a:cs typeface="Calibri"/>
              </a:rPr>
              <a:t>cancers</a:t>
            </a:r>
            <a:r>
              <a:rPr lang="en-US" sz="1600" spc="2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5" dirty="0">
                <a:latin typeface="Book Antiqua" panose="02040602050305030304" pitchFamily="18" charset="0"/>
                <a:cs typeface="Calibri"/>
              </a:rPr>
              <a:t>at</a:t>
            </a:r>
            <a:r>
              <a:rPr lang="en-US" sz="160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an</a:t>
            </a:r>
            <a:r>
              <a:rPr lang="en-US" sz="1600" spc="1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earlier</a:t>
            </a:r>
            <a:r>
              <a:rPr lang="en-US" sz="1600" spc="4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25" dirty="0">
                <a:latin typeface="Book Antiqua" panose="02040602050305030304" pitchFamily="18" charset="0"/>
                <a:cs typeface="Calibri"/>
              </a:rPr>
              <a:t>stage</a:t>
            </a:r>
            <a:endParaRPr lang="en-US" sz="1600" dirty="0">
              <a:latin typeface="Book Antiqua" panose="02040602050305030304" pitchFamily="18" charset="0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8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Radiologists</a:t>
            </a:r>
            <a:r>
              <a:rPr lang="en-US" sz="1600" spc="1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misdiagnose</a:t>
            </a:r>
            <a:r>
              <a:rPr lang="en-US" sz="1600" spc="2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10-30%</a:t>
            </a:r>
            <a:r>
              <a:rPr lang="en-US" sz="1600" spc="5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of</a:t>
            </a:r>
            <a:r>
              <a:rPr lang="en-US" sz="160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the</a:t>
            </a:r>
            <a:r>
              <a:rPr lang="en-US" sz="1600" spc="2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malignant </a:t>
            </a:r>
            <a:r>
              <a:rPr lang="en-US" sz="1600" spc="-62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cases</a:t>
            </a:r>
            <a:endParaRPr lang="en-US" sz="1600" dirty="0">
              <a:latin typeface="Book Antiqua" panose="02040602050305030304" pitchFamily="18" charset="0"/>
              <a:cs typeface="Calibri"/>
            </a:endParaRPr>
          </a:p>
          <a:p>
            <a:pPr marL="355600" marR="189865" indent="-342900">
              <a:lnSpc>
                <a:spcPct val="100000"/>
              </a:lnSpc>
              <a:spcBef>
                <a:spcPts val="18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Of</a:t>
            </a:r>
            <a:r>
              <a:rPr lang="en-US" sz="1600" spc="-2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the</a:t>
            </a:r>
            <a:r>
              <a:rPr lang="en-US" sz="1600" spc="1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cases</a:t>
            </a: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sent</a:t>
            </a:r>
            <a:r>
              <a:rPr lang="en-US" sz="1600" spc="1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20" dirty="0">
                <a:latin typeface="Book Antiqua" panose="02040602050305030304" pitchFamily="18" charset="0"/>
                <a:cs typeface="Calibri"/>
              </a:rPr>
              <a:t>for</a:t>
            </a: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surgical</a:t>
            </a:r>
            <a:r>
              <a:rPr lang="en-US" sz="1600" spc="1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40" dirty="0">
                <a:latin typeface="Book Antiqua" panose="02040602050305030304" pitchFamily="18" charset="0"/>
                <a:cs typeface="Calibri"/>
              </a:rPr>
              <a:t>biopsy,</a:t>
            </a:r>
            <a:r>
              <a:rPr lang="en-US" sz="1600" spc="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only</a:t>
            </a:r>
            <a:r>
              <a:rPr lang="en-US" sz="1600" spc="5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Calibri"/>
              </a:rPr>
              <a:t>10-20% </a:t>
            </a:r>
            <a:r>
              <a:rPr lang="en-US" sz="1600" spc="-62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5" dirty="0">
                <a:latin typeface="Book Antiqua" panose="02040602050305030304" pitchFamily="18" charset="0"/>
                <a:cs typeface="Calibri"/>
              </a:rPr>
              <a:t>are</a:t>
            </a:r>
            <a:r>
              <a:rPr lang="en-US" sz="160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Calibri"/>
              </a:rPr>
              <a:t>actually</a:t>
            </a:r>
            <a:r>
              <a:rPr lang="en-US" sz="1600" spc="30" dirty="0">
                <a:latin typeface="Book Antiqua" panose="02040602050305030304" pitchFamily="18" charset="0"/>
                <a:cs typeface="Calibri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Calibri"/>
              </a:rPr>
              <a:t>malignant</a:t>
            </a:r>
            <a:endParaRPr lang="en-US" sz="1600" dirty="0">
              <a:latin typeface="Book Antiqua" panose="020406020503050303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463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4482" y="0"/>
            <a:ext cx="2789555" cy="2437130"/>
          </a:xfrm>
          <a:custGeom>
            <a:avLst/>
            <a:gdLst/>
            <a:ahLst/>
            <a:cxnLst/>
            <a:rect l="l" t="t" r="r" b="b"/>
            <a:pathLst>
              <a:path w="2789554" h="2437130">
                <a:moveTo>
                  <a:pt x="2624387" y="2436644"/>
                </a:moveTo>
                <a:lnTo>
                  <a:pt x="2575705" y="2434845"/>
                </a:lnTo>
                <a:lnTo>
                  <a:pt x="2527235" y="2430533"/>
                </a:lnTo>
                <a:lnTo>
                  <a:pt x="2479100" y="2423750"/>
                </a:lnTo>
                <a:lnTo>
                  <a:pt x="2431427" y="2414536"/>
                </a:lnTo>
                <a:lnTo>
                  <a:pt x="2384338" y="2402929"/>
                </a:lnTo>
                <a:lnTo>
                  <a:pt x="2337959" y="2388970"/>
                </a:lnTo>
                <a:lnTo>
                  <a:pt x="2292414" y="2372698"/>
                </a:lnTo>
                <a:lnTo>
                  <a:pt x="2247828" y="2354153"/>
                </a:lnTo>
                <a:lnTo>
                  <a:pt x="2204325" y="2333376"/>
                </a:lnTo>
                <a:lnTo>
                  <a:pt x="2162030" y="2310405"/>
                </a:lnTo>
                <a:lnTo>
                  <a:pt x="2121067" y="2285281"/>
                </a:lnTo>
                <a:lnTo>
                  <a:pt x="2078675" y="2255928"/>
                </a:lnTo>
                <a:lnTo>
                  <a:pt x="2038120" y="2224185"/>
                </a:lnTo>
                <a:lnTo>
                  <a:pt x="1999556" y="2190100"/>
                </a:lnTo>
                <a:lnTo>
                  <a:pt x="1963137" y="2153722"/>
                </a:lnTo>
                <a:lnTo>
                  <a:pt x="1929020" y="2115102"/>
                </a:lnTo>
                <a:lnTo>
                  <a:pt x="1897356" y="2074287"/>
                </a:lnTo>
                <a:lnTo>
                  <a:pt x="1868303" y="2031328"/>
                </a:lnTo>
                <a:lnTo>
                  <a:pt x="1842013" y="1986273"/>
                </a:lnTo>
                <a:lnTo>
                  <a:pt x="1818641" y="1939172"/>
                </a:lnTo>
                <a:lnTo>
                  <a:pt x="1799475" y="1893868"/>
                </a:lnTo>
                <a:lnTo>
                  <a:pt x="1782474" y="1847616"/>
                </a:lnTo>
                <a:lnTo>
                  <a:pt x="1767339" y="1800551"/>
                </a:lnTo>
                <a:lnTo>
                  <a:pt x="1753772" y="1752808"/>
                </a:lnTo>
                <a:lnTo>
                  <a:pt x="1741473" y="1704521"/>
                </a:lnTo>
                <a:lnTo>
                  <a:pt x="1730144" y="1655825"/>
                </a:lnTo>
                <a:lnTo>
                  <a:pt x="1719487" y="1606855"/>
                </a:lnTo>
                <a:lnTo>
                  <a:pt x="1709202" y="1557745"/>
                </a:lnTo>
                <a:lnTo>
                  <a:pt x="1698990" y="1508631"/>
                </a:lnTo>
                <a:lnTo>
                  <a:pt x="1688554" y="1459647"/>
                </a:lnTo>
                <a:lnTo>
                  <a:pt x="1677593" y="1410927"/>
                </a:lnTo>
                <a:lnTo>
                  <a:pt x="1665811" y="1362607"/>
                </a:lnTo>
                <a:lnTo>
                  <a:pt x="1652907" y="1314821"/>
                </a:lnTo>
                <a:lnTo>
                  <a:pt x="1638583" y="1267704"/>
                </a:lnTo>
                <a:lnTo>
                  <a:pt x="1622540" y="1221391"/>
                </a:lnTo>
                <a:lnTo>
                  <a:pt x="1604479" y="1176016"/>
                </a:lnTo>
                <a:lnTo>
                  <a:pt x="1584103" y="1131715"/>
                </a:lnTo>
                <a:lnTo>
                  <a:pt x="1561111" y="1088621"/>
                </a:lnTo>
                <a:lnTo>
                  <a:pt x="1535366" y="1046907"/>
                </a:lnTo>
                <a:lnTo>
                  <a:pt x="1507542" y="1007526"/>
                </a:lnTo>
                <a:lnTo>
                  <a:pt x="1477751" y="970351"/>
                </a:lnTo>
                <a:lnTo>
                  <a:pt x="1446102" y="935252"/>
                </a:lnTo>
                <a:lnTo>
                  <a:pt x="1412702" y="902101"/>
                </a:lnTo>
                <a:lnTo>
                  <a:pt x="1377663" y="870769"/>
                </a:lnTo>
                <a:lnTo>
                  <a:pt x="1341092" y="841128"/>
                </a:lnTo>
                <a:lnTo>
                  <a:pt x="1303099" y="813049"/>
                </a:lnTo>
                <a:lnTo>
                  <a:pt x="1263794" y="786403"/>
                </a:lnTo>
                <a:lnTo>
                  <a:pt x="1223459" y="761165"/>
                </a:lnTo>
                <a:lnTo>
                  <a:pt x="1182039" y="737095"/>
                </a:lnTo>
                <a:lnTo>
                  <a:pt x="1139641" y="714065"/>
                </a:lnTo>
                <a:lnTo>
                  <a:pt x="1096374" y="691948"/>
                </a:lnTo>
                <a:lnTo>
                  <a:pt x="1052345" y="670617"/>
                </a:lnTo>
                <a:lnTo>
                  <a:pt x="1007662" y="649944"/>
                </a:lnTo>
                <a:lnTo>
                  <a:pt x="962433" y="629804"/>
                </a:lnTo>
                <a:lnTo>
                  <a:pt x="916766" y="610069"/>
                </a:lnTo>
                <a:lnTo>
                  <a:pt x="731871" y="532636"/>
                </a:lnTo>
                <a:lnTo>
                  <a:pt x="639598" y="493047"/>
                </a:lnTo>
                <a:lnTo>
                  <a:pt x="593882" y="472590"/>
                </a:lnTo>
                <a:lnTo>
                  <a:pt x="548590" y="451522"/>
                </a:lnTo>
                <a:lnTo>
                  <a:pt x="503831" y="429715"/>
                </a:lnTo>
                <a:lnTo>
                  <a:pt x="459711" y="407044"/>
                </a:lnTo>
                <a:lnTo>
                  <a:pt x="416340" y="383380"/>
                </a:lnTo>
                <a:lnTo>
                  <a:pt x="373824" y="358597"/>
                </a:lnTo>
                <a:lnTo>
                  <a:pt x="332271" y="332568"/>
                </a:lnTo>
                <a:lnTo>
                  <a:pt x="290231" y="304071"/>
                </a:lnTo>
                <a:lnTo>
                  <a:pt x="249472" y="273942"/>
                </a:lnTo>
                <a:lnTo>
                  <a:pt x="213336" y="244690"/>
                </a:lnTo>
                <a:lnTo>
                  <a:pt x="178646" y="213961"/>
                </a:lnTo>
                <a:lnTo>
                  <a:pt x="145407" y="181811"/>
                </a:lnTo>
                <a:lnTo>
                  <a:pt x="113623" y="148299"/>
                </a:lnTo>
                <a:lnTo>
                  <a:pt x="83298" y="113484"/>
                </a:lnTo>
                <a:lnTo>
                  <a:pt x="54436" y="77425"/>
                </a:lnTo>
                <a:lnTo>
                  <a:pt x="27042" y="40180"/>
                </a:lnTo>
                <a:lnTo>
                  <a:pt x="1120" y="1807"/>
                </a:lnTo>
                <a:lnTo>
                  <a:pt x="0" y="0"/>
                </a:lnTo>
                <a:lnTo>
                  <a:pt x="2789517" y="0"/>
                </a:lnTo>
                <a:lnTo>
                  <a:pt x="2789517" y="2423165"/>
                </a:lnTo>
                <a:lnTo>
                  <a:pt x="2770456" y="2426577"/>
                </a:lnTo>
                <a:lnTo>
                  <a:pt x="2721887" y="2432551"/>
                </a:lnTo>
                <a:lnTo>
                  <a:pt x="2673156" y="2435893"/>
                </a:lnTo>
                <a:lnTo>
                  <a:pt x="2624387" y="24366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78055"/>
            <a:ext cx="1246505" cy="3565525"/>
          </a:xfrm>
          <a:custGeom>
            <a:avLst/>
            <a:gdLst/>
            <a:ahLst/>
            <a:cxnLst/>
            <a:rect l="l" t="t" r="r" b="b"/>
            <a:pathLst>
              <a:path w="1246505" h="3565525">
                <a:moveTo>
                  <a:pt x="1246263" y="3565444"/>
                </a:moveTo>
                <a:lnTo>
                  <a:pt x="0" y="3565444"/>
                </a:lnTo>
                <a:lnTo>
                  <a:pt x="0" y="0"/>
                </a:lnTo>
                <a:lnTo>
                  <a:pt x="45316" y="21520"/>
                </a:lnTo>
                <a:lnTo>
                  <a:pt x="89559" y="44148"/>
                </a:lnTo>
                <a:lnTo>
                  <a:pt x="133100" y="68056"/>
                </a:lnTo>
                <a:lnTo>
                  <a:pt x="175902" y="93238"/>
                </a:lnTo>
                <a:lnTo>
                  <a:pt x="217927" y="119686"/>
                </a:lnTo>
                <a:lnTo>
                  <a:pt x="259094" y="147360"/>
                </a:lnTo>
                <a:lnTo>
                  <a:pt x="299412" y="176282"/>
                </a:lnTo>
                <a:lnTo>
                  <a:pt x="338846" y="206446"/>
                </a:lnTo>
                <a:lnTo>
                  <a:pt x="377358" y="237843"/>
                </a:lnTo>
                <a:lnTo>
                  <a:pt x="414912" y="270468"/>
                </a:lnTo>
                <a:lnTo>
                  <a:pt x="451472" y="304313"/>
                </a:lnTo>
                <a:lnTo>
                  <a:pt x="487000" y="339373"/>
                </a:lnTo>
                <a:lnTo>
                  <a:pt x="521460" y="375639"/>
                </a:lnTo>
                <a:lnTo>
                  <a:pt x="554816" y="413105"/>
                </a:lnTo>
                <a:lnTo>
                  <a:pt x="587031" y="451765"/>
                </a:lnTo>
                <a:lnTo>
                  <a:pt x="619715" y="493752"/>
                </a:lnTo>
                <a:lnTo>
                  <a:pt x="650199" y="535816"/>
                </a:lnTo>
                <a:lnTo>
                  <a:pt x="678546" y="577967"/>
                </a:lnTo>
                <a:lnTo>
                  <a:pt x="704820" y="620214"/>
                </a:lnTo>
                <a:lnTo>
                  <a:pt x="729084" y="662566"/>
                </a:lnTo>
                <a:lnTo>
                  <a:pt x="751402" y="705033"/>
                </a:lnTo>
                <a:lnTo>
                  <a:pt x="771838" y="747624"/>
                </a:lnTo>
                <a:lnTo>
                  <a:pt x="790455" y="790350"/>
                </a:lnTo>
                <a:lnTo>
                  <a:pt x="807317" y="833219"/>
                </a:lnTo>
                <a:lnTo>
                  <a:pt x="822488" y="876240"/>
                </a:lnTo>
                <a:lnTo>
                  <a:pt x="836031" y="919424"/>
                </a:lnTo>
                <a:lnTo>
                  <a:pt x="848010" y="962780"/>
                </a:lnTo>
                <a:lnTo>
                  <a:pt x="858489" y="1006318"/>
                </a:lnTo>
                <a:lnTo>
                  <a:pt x="867531" y="1050046"/>
                </a:lnTo>
                <a:lnTo>
                  <a:pt x="875200" y="1093974"/>
                </a:lnTo>
                <a:lnTo>
                  <a:pt x="881559" y="1138112"/>
                </a:lnTo>
                <a:lnTo>
                  <a:pt x="886673" y="1182469"/>
                </a:lnTo>
                <a:lnTo>
                  <a:pt x="890604" y="1227055"/>
                </a:lnTo>
                <a:lnTo>
                  <a:pt x="893418" y="1271879"/>
                </a:lnTo>
                <a:lnTo>
                  <a:pt x="895176" y="1316951"/>
                </a:lnTo>
                <a:lnTo>
                  <a:pt x="895943" y="1362280"/>
                </a:lnTo>
                <a:lnTo>
                  <a:pt x="895783" y="1407876"/>
                </a:lnTo>
                <a:lnTo>
                  <a:pt x="894759" y="1453748"/>
                </a:lnTo>
                <a:lnTo>
                  <a:pt x="892935" y="1499906"/>
                </a:lnTo>
                <a:lnTo>
                  <a:pt x="890374" y="1546358"/>
                </a:lnTo>
                <a:lnTo>
                  <a:pt x="887140" y="1593116"/>
                </a:lnTo>
                <a:lnTo>
                  <a:pt x="883298" y="1640187"/>
                </a:lnTo>
                <a:lnTo>
                  <a:pt x="878909" y="1687582"/>
                </a:lnTo>
                <a:lnTo>
                  <a:pt x="874039" y="1735310"/>
                </a:lnTo>
                <a:lnTo>
                  <a:pt x="868751" y="1783380"/>
                </a:lnTo>
                <a:lnTo>
                  <a:pt x="863108" y="1831803"/>
                </a:lnTo>
                <a:lnTo>
                  <a:pt x="857174" y="1880587"/>
                </a:lnTo>
                <a:lnTo>
                  <a:pt x="851012" y="1929742"/>
                </a:lnTo>
                <a:lnTo>
                  <a:pt x="844687" y="1979278"/>
                </a:lnTo>
                <a:lnTo>
                  <a:pt x="831801" y="2079528"/>
                </a:lnTo>
                <a:lnTo>
                  <a:pt x="825368" y="2130262"/>
                </a:lnTo>
                <a:lnTo>
                  <a:pt x="819025" y="2181414"/>
                </a:lnTo>
                <a:lnTo>
                  <a:pt x="812837" y="2232994"/>
                </a:lnTo>
                <a:lnTo>
                  <a:pt x="806803" y="2285163"/>
                </a:lnTo>
                <a:lnTo>
                  <a:pt x="801259" y="2337529"/>
                </a:lnTo>
                <a:lnTo>
                  <a:pt x="796677" y="2389960"/>
                </a:lnTo>
                <a:lnTo>
                  <a:pt x="793526" y="2442322"/>
                </a:lnTo>
                <a:lnTo>
                  <a:pt x="792277" y="2494483"/>
                </a:lnTo>
                <a:lnTo>
                  <a:pt x="793399" y="2546309"/>
                </a:lnTo>
                <a:lnTo>
                  <a:pt x="797362" y="2597667"/>
                </a:lnTo>
                <a:lnTo>
                  <a:pt x="804638" y="2648425"/>
                </a:lnTo>
                <a:lnTo>
                  <a:pt x="815695" y="2698449"/>
                </a:lnTo>
                <a:lnTo>
                  <a:pt x="830501" y="2746619"/>
                </a:lnTo>
                <a:lnTo>
                  <a:pt x="848690" y="2793053"/>
                </a:lnTo>
                <a:lnTo>
                  <a:pt x="869811" y="2837990"/>
                </a:lnTo>
                <a:lnTo>
                  <a:pt x="893415" y="2881670"/>
                </a:lnTo>
                <a:lnTo>
                  <a:pt x="919050" y="2924333"/>
                </a:lnTo>
                <a:lnTo>
                  <a:pt x="946268" y="2966218"/>
                </a:lnTo>
                <a:lnTo>
                  <a:pt x="974617" y="3007563"/>
                </a:lnTo>
                <a:lnTo>
                  <a:pt x="1003647" y="3048609"/>
                </a:lnTo>
                <a:lnTo>
                  <a:pt x="1032908" y="3089595"/>
                </a:lnTo>
                <a:lnTo>
                  <a:pt x="1061951" y="3130759"/>
                </a:lnTo>
                <a:lnTo>
                  <a:pt x="1090324" y="3172343"/>
                </a:lnTo>
                <a:lnTo>
                  <a:pt x="1117578" y="3214584"/>
                </a:lnTo>
                <a:lnTo>
                  <a:pt x="1143262" y="3257722"/>
                </a:lnTo>
                <a:lnTo>
                  <a:pt x="1166926" y="3301997"/>
                </a:lnTo>
                <a:lnTo>
                  <a:pt x="1186077" y="3343208"/>
                </a:lnTo>
                <a:lnTo>
                  <a:pt x="1202786" y="3385404"/>
                </a:lnTo>
                <a:lnTo>
                  <a:pt x="1217086" y="3428483"/>
                </a:lnTo>
                <a:lnTo>
                  <a:pt x="1229012" y="3472339"/>
                </a:lnTo>
                <a:lnTo>
                  <a:pt x="1238599" y="3516869"/>
                </a:lnTo>
                <a:lnTo>
                  <a:pt x="1245881" y="3561969"/>
                </a:lnTo>
                <a:lnTo>
                  <a:pt x="1246263" y="35654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601" y="492150"/>
            <a:ext cx="81970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0" dirty="0"/>
              <a:t>Why Machine Learning ?</a:t>
            </a:r>
            <a:endParaRPr spc="7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4D0D1-BC33-4857-8149-4C3857A604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051805-4F09-4471-A837-F64170B73C8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A6E4B88-4FD9-4BA4-9530-4608D5FEE9BF}" type="datetime3">
              <a:rPr lang="en-US" smtClean="0"/>
              <a:t>10 May 2021</a:t>
            </a:fld>
            <a:endParaRPr lang="en-US"/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6B9EA744-13D2-464F-89AE-2D07E90A1C23}"/>
              </a:ext>
            </a:extLst>
          </p:cNvPr>
          <p:cNvGrpSpPr/>
          <p:nvPr/>
        </p:nvGrpSpPr>
        <p:grpSpPr>
          <a:xfrm>
            <a:off x="900946" y="1769709"/>
            <a:ext cx="1852465" cy="1890475"/>
            <a:chOff x="1470660" y="2503932"/>
            <a:chExt cx="2155190" cy="2155190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05F62782-CBDE-4897-B68E-D77D1AE3839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0660" y="2503932"/>
              <a:ext cx="2154936" cy="2154936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CDF373D2-2FFF-45C1-BF28-1A11FCDD168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664" y="2726436"/>
              <a:ext cx="1380743" cy="1763268"/>
            </a:xfrm>
            <a:prstGeom prst="rect">
              <a:avLst/>
            </a:prstGeom>
          </p:spPr>
        </p:pic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020D96F7-8E50-4B73-A22A-A60CDF8B9CB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096" y="2543556"/>
              <a:ext cx="2036064" cy="2037588"/>
            </a:xfrm>
            <a:prstGeom prst="rect">
              <a:avLst/>
            </a:prstGeom>
          </p:spPr>
        </p:pic>
      </p:grpSp>
      <p:grpSp>
        <p:nvGrpSpPr>
          <p:cNvPr id="14" name="object 3">
            <a:extLst>
              <a:ext uri="{FF2B5EF4-FFF2-40B4-BE49-F238E27FC236}">
                <a16:creationId xmlns:a16="http://schemas.microsoft.com/office/drawing/2014/main" id="{91275A9C-D97C-4A7F-A99A-50E7377BD331}"/>
              </a:ext>
            </a:extLst>
          </p:cNvPr>
          <p:cNvGrpSpPr/>
          <p:nvPr/>
        </p:nvGrpSpPr>
        <p:grpSpPr>
          <a:xfrm>
            <a:off x="3729315" y="1748420"/>
            <a:ext cx="1970184" cy="1968078"/>
            <a:chOff x="1470660" y="2503932"/>
            <a:chExt cx="2155190" cy="2155190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DB7EDD68-6741-499B-9D7A-6BCD55A943D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0660" y="2503932"/>
              <a:ext cx="2154936" cy="2154936"/>
            </a:xfrm>
            <a:prstGeom prst="rect">
              <a:avLst/>
            </a:prstGeom>
          </p:spPr>
        </p:pic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A6DC2BD1-061A-430C-B8AA-30AAF7DD3EB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664" y="2726436"/>
              <a:ext cx="1380743" cy="1763268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1F5589D-121C-4741-A29A-BE647C2DD23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096" y="2543556"/>
              <a:ext cx="2036064" cy="2037588"/>
            </a:xfrm>
            <a:prstGeom prst="rect">
              <a:avLst/>
            </a:prstGeom>
          </p:spPr>
        </p:pic>
      </p:grpSp>
      <p:grpSp>
        <p:nvGrpSpPr>
          <p:cNvPr id="18" name="object 3">
            <a:extLst>
              <a:ext uri="{FF2B5EF4-FFF2-40B4-BE49-F238E27FC236}">
                <a16:creationId xmlns:a16="http://schemas.microsoft.com/office/drawing/2014/main" id="{6A36EC88-19C2-45FA-B77B-BB0EBFC65783}"/>
              </a:ext>
            </a:extLst>
          </p:cNvPr>
          <p:cNvGrpSpPr/>
          <p:nvPr/>
        </p:nvGrpSpPr>
        <p:grpSpPr>
          <a:xfrm>
            <a:off x="6603598" y="1692075"/>
            <a:ext cx="1852514" cy="1932965"/>
            <a:chOff x="1470660" y="2503932"/>
            <a:chExt cx="2155190" cy="2155190"/>
          </a:xfrm>
        </p:grpSpPr>
        <p:pic>
          <p:nvPicPr>
            <p:cNvPr id="19" name="object 4">
              <a:extLst>
                <a:ext uri="{FF2B5EF4-FFF2-40B4-BE49-F238E27FC236}">
                  <a16:creationId xmlns:a16="http://schemas.microsoft.com/office/drawing/2014/main" id="{49805CA6-A57C-40E3-BCC0-A66B47EF33D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0660" y="2503932"/>
              <a:ext cx="2154936" cy="2154936"/>
            </a:xfrm>
            <a:prstGeom prst="rect">
              <a:avLst/>
            </a:prstGeom>
          </p:spPr>
        </p:pic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2BA87602-19B6-4CFC-8945-C1CD51FD2D5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664" y="2726436"/>
              <a:ext cx="1380743" cy="1763268"/>
            </a:xfrm>
            <a:prstGeom prst="rect">
              <a:avLst/>
            </a:prstGeom>
          </p:spPr>
        </p:pic>
        <p:pic>
          <p:nvPicPr>
            <p:cNvPr id="21" name="object 6">
              <a:extLst>
                <a:ext uri="{FF2B5EF4-FFF2-40B4-BE49-F238E27FC236}">
                  <a16:creationId xmlns:a16="http://schemas.microsoft.com/office/drawing/2014/main" id="{8281F536-A5C4-4072-B5A8-5C937B68C01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096" y="2543556"/>
              <a:ext cx="2036064" cy="2037588"/>
            </a:xfrm>
            <a:prstGeom prst="rect">
              <a:avLst/>
            </a:prstGeom>
          </p:spPr>
        </p:pic>
      </p:grpSp>
      <p:grpSp>
        <p:nvGrpSpPr>
          <p:cNvPr id="22" name="object 8">
            <a:extLst>
              <a:ext uri="{FF2B5EF4-FFF2-40B4-BE49-F238E27FC236}">
                <a16:creationId xmlns:a16="http://schemas.microsoft.com/office/drawing/2014/main" id="{33C1460E-DF9B-4E22-9739-329C66A087AA}"/>
              </a:ext>
            </a:extLst>
          </p:cNvPr>
          <p:cNvGrpSpPr/>
          <p:nvPr/>
        </p:nvGrpSpPr>
        <p:grpSpPr>
          <a:xfrm>
            <a:off x="2743288" y="2164783"/>
            <a:ext cx="986155" cy="988060"/>
            <a:chOff x="3829811" y="3087623"/>
            <a:chExt cx="986155" cy="988060"/>
          </a:xfrm>
        </p:grpSpPr>
        <p:pic>
          <p:nvPicPr>
            <p:cNvPr id="24" name="object 9">
              <a:extLst>
                <a:ext uri="{FF2B5EF4-FFF2-40B4-BE49-F238E27FC236}">
                  <a16:creationId xmlns:a16="http://schemas.microsoft.com/office/drawing/2014/main" id="{8EFD4EA9-5388-4F8F-85F8-B490DA3670A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9811" y="3087623"/>
              <a:ext cx="986027" cy="987551"/>
            </a:xfrm>
            <a:prstGeom prst="rect">
              <a:avLst/>
            </a:prstGeom>
          </p:spPr>
        </p:pic>
        <p:pic>
          <p:nvPicPr>
            <p:cNvPr id="25" name="object 10">
              <a:extLst>
                <a:ext uri="{FF2B5EF4-FFF2-40B4-BE49-F238E27FC236}">
                  <a16:creationId xmlns:a16="http://schemas.microsoft.com/office/drawing/2014/main" id="{E3932B9D-1E8E-478D-B430-E031691407D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8866" y="3128009"/>
              <a:ext cx="867918" cy="868679"/>
            </a:xfrm>
            <a:prstGeom prst="rect">
              <a:avLst/>
            </a:prstGeom>
          </p:spPr>
        </p:pic>
      </p:grpSp>
      <p:grpSp>
        <p:nvGrpSpPr>
          <p:cNvPr id="26" name="object 20">
            <a:extLst>
              <a:ext uri="{FF2B5EF4-FFF2-40B4-BE49-F238E27FC236}">
                <a16:creationId xmlns:a16="http://schemas.microsoft.com/office/drawing/2014/main" id="{EB182E4D-B50D-495E-A471-E7AC9ED9D43E}"/>
              </a:ext>
            </a:extLst>
          </p:cNvPr>
          <p:cNvGrpSpPr/>
          <p:nvPr/>
        </p:nvGrpSpPr>
        <p:grpSpPr>
          <a:xfrm>
            <a:off x="4635734" y="1943510"/>
            <a:ext cx="2026920" cy="1157605"/>
            <a:chOff x="6335267" y="2831083"/>
            <a:chExt cx="2026920" cy="1157605"/>
          </a:xfrm>
        </p:grpSpPr>
        <p:pic>
          <p:nvPicPr>
            <p:cNvPr id="27" name="object 21">
              <a:extLst>
                <a:ext uri="{FF2B5EF4-FFF2-40B4-BE49-F238E27FC236}">
                  <a16:creationId xmlns:a16="http://schemas.microsoft.com/office/drawing/2014/main" id="{E4D7DD4B-AC24-483B-8C33-3328E78D2F2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6159" y="3174491"/>
              <a:ext cx="986027" cy="813816"/>
            </a:xfrm>
            <a:prstGeom prst="rect">
              <a:avLst/>
            </a:prstGeom>
          </p:spPr>
        </p:pic>
        <p:pic>
          <p:nvPicPr>
            <p:cNvPr id="28" name="object 22">
              <a:extLst>
                <a:ext uri="{FF2B5EF4-FFF2-40B4-BE49-F238E27FC236}">
                  <a16:creationId xmlns:a16="http://schemas.microsoft.com/office/drawing/2014/main" id="{6A8DE825-E841-401B-A4F0-60F266DD05A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35214" y="3215131"/>
              <a:ext cx="867917" cy="277748"/>
            </a:xfrm>
            <a:prstGeom prst="rect">
              <a:avLst/>
            </a:prstGeom>
          </p:spPr>
        </p:pic>
        <p:pic>
          <p:nvPicPr>
            <p:cNvPr id="29" name="object 23">
              <a:extLst>
                <a:ext uri="{FF2B5EF4-FFF2-40B4-BE49-F238E27FC236}">
                  <a16:creationId xmlns:a16="http://schemas.microsoft.com/office/drawing/2014/main" id="{105C1BCA-41AD-43F4-B1C6-D7AE8DF13276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5214" y="3631818"/>
              <a:ext cx="867917" cy="277749"/>
            </a:xfrm>
            <a:prstGeom prst="rect">
              <a:avLst/>
            </a:prstGeom>
          </p:spPr>
        </p:pic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E1F6EF9C-44EF-485E-84C6-9FAC7D8AA815}"/>
                </a:ext>
              </a:extLst>
            </p:cNvPr>
            <p:cNvSpPr/>
            <p:nvPr/>
          </p:nvSpPr>
          <p:spPr>
            <a:xfrm>
              <a:off x="6335267" y="2831083"/>
              <a:ext cx="1616710" cy="435609"/>
            </a:xfrm>
            <a:custGeom>
              <a:avLst/>
              <a:gdLst/>
              <a:ahLst/>
              <a:cxnLst/>
              <a:rect l="l" t="t" r="r" b="b"/>
              <a:pathLst>
                <a:path w="1616709" h="435610">
                  <a:moveTo>
                    <a:pt x="1541203" y="404369"/>
                  </a:moveTo>
                  <a:lnTo>
                    <a:pt x="1533652" y="435101"/>
                  </a:lnTo>
                  <a:lnTo>
                    <a:pt x="1616710" y="416305"/>
                  </a:lnTo>
                  <a:lnTo>
                    <a:pt x="1606242" y="407415"/>
                  </a:lnTo>
                  <a:lnTo>
                    <a:pt x="1553590" y="407415"/>
                  </a:lnTo>
                  <a:lnTo>
                    <a:pt x="1541203" y="404369"/>
                  </a:lnTo>
                  <a:close/>
                </a:path>
                <a:path w="1616709" h="435610">
                  <a:moveTo>
                    <a:pt x="1544260" y="391926"/>
                  </a:moveTo>
                  <a:lnTo>
                    <a:pt x="1541203" y="404369"/>
                  </a:lnTo>
                  <a:lnTo>
                    <a:pt x="1553590" y="407415"/>
                  </a:lnTo>
                  <a:lnTo>
                    <a:pt x="1556639" y="394969"/>
                  </a:lnTo>
                  <a:lnTo>
                    <a:pt x="1544260" y="391926"/>
                  </a:lnTo>
                  <a:close/>
                </a:path>
                <a:path w="1616709" h="435610">
                  <a:moveTo>
                    <a:pt x="1551813" y="361188"/>
                  </a:moveTo>
                  <a:lnTo>
                    <a:pt x="1544260" y="391926"/>
                  </a:lnTo>
                  <a:lnTo>
                    <a:pt x="1556639" y="394969"/>
                  </a:lnTo>
                  <a:lnTo>
                    <a:pt x="1553590" y="407415"/>
                  </a:lnTo>
                  <a:lnTo>
                    <a:pt x="1606242" y="407415"/>
                  </a:lnTo>
                  <a:lnTo>
                    <a:pt x="1551813" y="361188"/>
                  </a:lnTo>
                  <a:close/>
                </a:path>
                <a:path w="1616709" h="435610">
                  <a:moveTo>
                    <a:pt x="75489" y="30854"/>
                  </a:moveTo>
                  <a:lnTo>
                    <a:pt x="72473" y="43151"/>
                  </a:lnTo>
                  <a:lnTo>
                    <a:pt x="1541203" y="404369"/>
                  </a:lnTo>
                  <a:lnTo>
                    <a:pt x="1544260" y="391926"/>
                  </a:lnTo>
                  <a:lnTo>
                    <a:pt x="75489" y="30854"/>
                  </a:lnTo>
                  <a:close/>
                </a:path>
                <a:path w="1616709" h="435610">
                  <a:moveTo>
                    <a:pt x="83058" y="0"/>
                  </a:moveTo>
                  <a:lnTo>
                    <a:pt x="0" y="18795"/>
                  </a:lnTo>
                  <a:lnTo>
                    <a:pt x="64897" y="74040"/>
                  </a:lnTo>
                  <a:lnTo>
                    <a:pt x="72473" y="43151"/>
                  </a:lnTo>
                  <a:lnTo>
                    <a:pt x="60198" y="40131"/>
                  </a:lnTo>
                  <a:lnTo>
                    <a:pt x="63119" y="27812"/>
                  </a:lnTo>
                  <a:lnTo>
                    <a:pt x="76235" y="27812"/>
                  </a:lnTo>
                  <a:lnTo>
                    <a:pt x="83058" y="0"/>
                  </a:lnTo>
                  <a:close/>
                </a:path>
                <a:path w="1616709" h="435610">
                  <a:moveTo>
                    <a:pt x="63119" y="27812"/>
                  </a:moveTo>
                  <a:lnTo>
                    <a:pt x="60198" y="40131"/>
                  </a:lnTo>
                  <a:lnTo>
                    <a:pt x="72473" y="43151"/>
                  </a:lnTo>
                  <a:lnTo>
                    <a:pt x="75489" y="30854"/>
                  </a:lnTo>
                  <a:lnTo>
                    <a:pt x="63119" y="27812"/>
                  </a:lnTo>
                  <a:close/>
                </a:path>
                <a:path w="1616709" h="435610">
                  <a:moveTo>
                    <a:pt x="76235" y="27812"/>
                  </a:moveTo>
                  <a:lnTo>
                    <a:pt x="63119" y="27812"/>
                  </a:lnTo>
                  <a:lnTo>
                    <a:pt x="75489" y="30854"/>
                  </a:lnTo>
                  <a:lnTo>
                    <a:pt x="76235" y="27812"/>
                  </a:lnTo>
                  <a:close/>
                </a:path>
              </a:pathLst>
            </a:custGeom>
            <a:solidFill>
              <a:srgbClr val="EB7E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15">
            <a:extLst>
              <a:ext uri="{FF2B5EF4-FFF2-40B4-BE49-F238E27FC236}">
                <a16:creationId xmlns:a16="http://schemas.microsoft.com/office/drawing/2014/main" id="{B423704D-22CD-401C-8E0C-8FFCD01F271A}"/>
              </a:ext>
            </a:extLst>
          </p:cNvPr>
          <p:cNvSpPr txBox="1"/>
          <p:nvPr/>
        </p:nvSpPr>
        <p:spPr>
          <a:xfrm>
            <a:off x="4115709" y="2334454"/>
            <a:ext cx="1141730" cy="6845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 indent="27305">
              <a:lnSpc>
                <a:spcPts val="2420"/>
              </a:lnSpc>
              <a:spcBef>
                <a:spcPts val="465"/>
              </a:spcBef>
            </a:pPr>
            <a:r>
              <a:rPr sz="2300" dirty="0">
                <a:latin typeface="Cambria"/>
                <a:cs typeface="Cambria"/>
              </a:rPr>
              <a:t>Machine </a:t>
            </a:r>
            <a:r>
              <a:rPr sz="2300" spc="-495" dirty="0">
                <a:latin typeface="Cambria"/>
                <a:cs typeface="Cambria"/>
              </a:rPr>
              <a:t> </a:t>
            </a:r>
            <a:r>
              <a:rPr sz="2300" dirty="0">
                <a:latin typeface="Cambria"/>
                <a:cs typeface="Cambria"/>
              </a:rPr>
              <a:t>Learni</a:t>
            </a:r>
            <a:r>
              <a:rPr sz="2300" spc="-10" dirty="0">
                <a:latin typeface="Cambria"/>
                <a:cs typeface="Cambria"/>
              </a:rPr>
              <a:t>n</a:t>
            </a:r>
            <a:r>
              <a:rPr sz="2300" dirty="0">
                <a:latin typeface="Cambria"/>
                <a:cs typeface="Cambria"/>
              </a:rPr>
              <a:t>g</a:t>
            </a: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1949244C-F546-45C1-8A97-D20D3C0DC809}"/>
              </a:ext>
            </a:extLst>
          </p:cNvPr>
          <p:cNvSpPr txBox="1"/>
          <p:nvPr/>
        </p:nvSpPr>
        <p:spPr>
          <a:xfrm>
            <a:off x="1330676" y="2004270"/>
            <a:ext cx="890905" cy="1421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275">
              <a:lnSpc>
                <a:spcPts val="2595"/>
              </a:lnSpc>
              <a:spcBef>
                <a:spcPts val="105"/>
              </a:spcBef>
            </a:pPr>
            <a:r>
              <a:rPr sz="2300" spc="-10" dirty="0">
                <a:latin typeface="Cambria"/>
                <a:cs typeface="Cambria"/>
              </a:rPr>
              <a:t>Breast</a:t>
            </a:r>
            <a:endParaRPr sz="2300" dirty="0">
              <a:latin typeface="Cambria"/>
              <a:cs typeface="Cambria"/>
            </a:endParaRPr>
          </a:p>
          <a:p>
            <a:pPr marL="12700">
              <a:lnSpc>
                <a:spcPts val="2595"/>
              </a:lnSpc>
            </a:pPr>
            <a:r>
              <a:rPr sz="2300" dirty="0">
                <a:latin typeface="Cambria"/>
                <a:cs typeface="Cambria"/>
              </a:rPr>
              <a:t>Canc</a:t>
            </a:r>
            <a:r>
              <a:rPr sz="2300" spc="5" dirty="0">
                <a:latin typeface="Cambria"/>
                <a:cs typeface="Cambria"/>
              </a:rPr>
              <a:t>e</a:t>
            </a:r>
            <a:r>
              <a:rPr sz="2300" dirty="0">
                <a:latin typeface="Cambria"/>
                <a:cs typeface="Cambria"/>
              </a:rPr>
              <a:t>r</a:t>
            </a:r>
          </a:p>
          <a:p>
            <a:pPr marL="155575" marR="11430" indent="-135890">
              <a:lnSpc>
                <a:spcPts val="2420"/>
              </a:lnSpc>
              <a:spcBef>
                <a:spcPts val="975"/>
              </a:spcBef>
            </a:pPr>
            <a:r>
              <a:rPr sz="2300" spc="-5" dirty="0">
                <a:latin typeface="Cambria"/>
                <a:cs typeface="Cambria"/>
              </a:rPr>
              <a:t>B</a:t>
            </a:r>
            <a:r>
              <a:rPr sz="2300" spc="-10" dirty="0">
                <a:latin typeface="Cambria"/>
                <a:cs typeface="Cambria"/>
              </a:rPr>
              <a:t>i</a:t>
            </a:r>
            <a:r>
              <a:rPr sz="2300" dirty="0">
                <a:latin typeface="Cambria"/>
                <a:cs typeface="Cambria"/>
              </a:rPr>
              <a:t>opsy  Data</a:t>
            </a:r>
          </a:p>
        </p:txBody>
      </p:sp>
      <p:sp>
        <p:nvSpPr>
          <p:cNvPr id="39" name="object 25">
            <a:extLst>
              <a:ext uri="{FF2B5EF4-FFF2-40B4-BE49-F238E27FC236}">
                <a16:creationId xmlns:a16="http://schemas.microsoft.com/office/drawing/2014/main" id="{73FD88BF-F6BC-4847-BE31-9F4A82CDE1AB}"/>
              </a:ext>
            </a:extLst>
          </p:cNvPr>
          <p:cNvSpPr txBox="1"/>
          <p:nvPr/>
        </p:nvSpPr>
        <p:spPr>
          <a:xfrm>
            <a:off x="6930636" y="2441408"/>
            <a:ext cx="124015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Cambria"/>
                <a:cs typeface="Cambria"/>
              </a:rPr>
              <a:t>Diagnosis</a:t>
            </a:r>
          </a:p>
        </p:txBody>
      </p:sp>
    </p:spTree>
    <p:extLst>
      <p:ext uri="{BB962C8B-B14F-4D97-AF65-F5344CB8AC3E}">
        <p14:creationId xmlns:p14="http://schemas.microsoft.com/office/powerpoint/2010/main" val="310692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2231" y="1744691"/>
            <a:ext cx="2452370" cy="3399154"/>
            <a:chOff x="6692231" y="1744691"/>
            <a:chExt cx="2452370" cy="3399154"/>
          </a:xfrm>
        </p:grpSpPr>
        <p:sp>
          <p:nvSpPr>
            <p:cNvPr id="3" name="object 3"/>
            <p:cNvSpPr/>
            <p:nvPr/>
          </p:nvSpPr>
          <p:spPr>
            <a:xfrm>
              <a:off x="6692231" y="2238988"/>
              <a:ext cx="2452370" cy="2905125"/>
            </a:xfrm>
            <a:custGeom>
              <a:avLst/>
              <a:gdLst/>
              <a:ahLst/>
              <a:cxnLst/>
              <a:rect l="l" t="t" r="r" b="b"/>
              <a:pathLst>
                <a:path w="2452370" h="2905125">
                  <a:moveTo>
                    <a:pt x="2013645" y="2904511"/>
                  </a:moveTo>
                  <a:lnTo>
                    <a:pt x="506491" y="2904511"/>
                  </a:lnTo>
                  <a:lnTo>
                    <a:pt x="480173" y="2883341"/>
                  </a:lnTo>
                  <a:lnTo>
                    <a:pt x="443271" y="2851513"/>
                  </a:lnTo>
                  <a:lnTo>
                    <a:pt x="407512" y="2818474"/>
                  </a:lnTo>
                  <a:lnTo>
                    <a:pt x="372942" y="2784276"/>
                  </a:lnTo>
                  <a:lnTo>
                    <a:pt x="339610" y="2748969"/>
                  </a:lnTo>
                  <a:lnTo>
                    <a:pt x="307563" y="2712607"/>
                  </a:lnTo>
                  <a:lnTo>
                    <a:pt x="276850" y="2675242"/>
                  </a:lnTo>
                  <a:lnTo>
                    <a:pt x="247516" y="2636924"/>
                  </a:lnTo>
                  <a:lnTo>
                    <a:pt x="219611" y="2597706"/>
                  </a:lnTo>
                  <a:lnTo>
                    <a:pt x="193180" y="2557640"/>
                  </a:lnTo>
                  <a:lnTo>
                    <a:pt x="168273" y="2516778"/>
                  </a:lnTo>
                  <a:lnTo>
                    <a:pt x="144937" y="2475171"/>
                  </a:lnTo>
                  <a:lnTo>
                    <a:pt x="122705" y="2429676"/>
                  </a:lnTo>
                  <a:lnTo>
                    <a:pt x="102291" y="2383456"/>
                  </a:lnTo>
                  <a:lnTo>
                    <a:pt x="83703" y="2336580"/>
                  </a:lnTo>
                  <a:lnTo>
                    <a:pt x="66949" y="2289117"/>
                  </a:lnTo>
                  <a:lnTo>
                    <a:pt x="52038" y="2241137"/>
                  </a:lnTo>
                  <a:lnTo>
                    <a:pt x="38979" y="2192708"/>
                  </a:lnTo>
                  <a:lnTo>
                    <a:pt x="27781" y="2143900"/>
                  </a:lnTo>
                  <a:lnTo>
                    <a:pt x="18452" y="2094783"/>
                  </a:lnTo>
                  <a:lnTo>
                    <a:pt x="11001" y="2045424"/>
                  </a:lnTo>
                  <a:lnTo>
                    <a:pt x="5436" y="1995895"/>
                  </a:lnTo>
                  <a:lnTo>
                    <a:pt x="1766" y="1946264"/>
                  </a:lnTo>
                  <a:lnTo>
                    <a:pt x="0" y="1896600"/>
                  </a:lnTo>
                  <a:lnTo>
                    <a:pt x="145" y="1846972"/>
                  </a:lnTo>
                  <a:lnTo>
                    <a:pt x="2212" y="1797450"/>
                  </a:lnTo>
                  <a:lnTo>
                    <a:pt x="6209" y="1748103"/>
                  </a:lnTo>
                  <a:lnTo>
                    <a:pt x="12143" y="1699001"/>
                  </a:lnTo>
                  <a:lnTo>
                    <a:pt x="20025" y="1650212"/>
                  </a:lnTo>
                  <a:lnTo>
                    <a:pt x="29862" y="1601806"/>
                  </a:lnTo>
                  <a:lnTo>
                    <a:pt x="41663" y="1553852"/>
                  </a:lnTo>
                  <a:lnTo>
                    <a:pt x="56069" y="1504404"/>
                  </a:lnTo>
                  <a:lnTo>
                    <a:pt x="72629" y="1455602"/>
                  </a:lnTo>
                  <a:lnTo>
                    <a:pt x="91353" y="1407526"/>
                  </a:lnTo>
                  <a:lnTo>
                    <a:pt x="112251" y="1360252"/>
                  </a:lnTo>
                  <a:lnTo>
                    <a:pt x="135333" y="1313860"/>
                  </a:lnTo>
                  <a:lnTo>
                    <a:pt x="160610" y="1268428"/>
                  </a:lnTo>
                  <a:lnTo>
                    <a:pt x="188093" y="1224034"/>
                  </a:lnTo>
                  <a:lnTo>
                    <a:pt x="218419" y="1179824"/>
                  </a:lnTo>
                  <a:lnTo>
                    <a:pt x="249804" y="1138497"/>
                  </a:lnTo>
                  <a:lnTo>
                    <a:pt x="282226" y="1099927"/>
                  </a:lnTo>
                  <a:lnTo>
                    <a:pt x="315666" y="1063989"/>
                  </a:lnTo>
                  <a:lnTo>
                    <a:pt x="350102" y="1030559"/>
                  </a:lnTo>
                  <a:lnTo>
                    <a:pt x="385513" y="999513"/>
                  </a:lnTo>
                  <a:lnTo>
                    <a:pt x="421878" y="970725"/>
                  </a:lnTo>
                  <a:lnTo>
                    <a:pt x="459175" y="944070"/>
                  </a:lnTo>
                  <a:lnTo>
                    <a:pt x="497385" y="919425"/>
                  </a:lnTo>
                  <a:lnTo>
                    <a:pt x="536485" y="896665"/>
                  </a:lnTo>
                  <a:lnTo>
                    <a:pt x="576454" y="875664"/>
                  </a:lnTo>
                  <a:lnTo>
                    <a:pt x="617273" y="856299"/>
                  </a:lnTo>
                  <a:lnTo>
                    <a:pt x="658919" y="838445"/>
                  </a:lnTo>
                  <a:lnTo>
                    <a:pt x="701372" y="821976"/>
                  </a:lnTo>
                  <a:lnTo>
                    <a:pt x="744611" y="806769"/>
                  </a:lnTo>
                  <a:lnTo>
                    <a:pt x="788614" y="792699"/>
                  </a:lnTo>
                  <a:lnTo>
                    <a:pt x="833361" y="779640"/>
                  </a:lnTo>
                  <a:lnTo>
                    <a:pt x="878830" y="767469"/>
                  </a:lnTo>
                  <a:lnTo>
                    <a:pt x="925001" y="756061"/>
                  </a:lnTo>
                  <a:lnTo>
                    <a:pt x="971852" y="745291"/>
                  </a:lnTo>
                  <a:lnTo>
                    <a:pt x="1019363" y="735035"/>
                  </a:lnTo>
                  <a:lnTo>
                    <a:pt x="1067512" y="725167"/>
                  </a:lnTo>
                  <a:lnTo>
                    <a:pt x="1416766" y="657359"/>
                  </a:lnTo>
                  <a:lnTo>
                    <a:pt x="1464846" y="646795"/>
                  </a:lnTo>
                  <a:lnTo>
                    <a:pt x="1512456" y="634832"/>
                  </a:lnTo>
                  <a:lnTo>
                    <a:pt x="1559174" y="620840"/>
                  </a:lnTo>
                  <a:lnTo>
                    <a:pt x="1604579" y="604195"/>
                  </a:lnTo>
                  <a:lnTo>
                    <a:pt x="1648252" y="584267"/>
                  </a:lnTo>
                  <a:lnTo>
                    <a:pt x="1689772" y="560432"/>
                  </a:lnTo>
                  <a:lnTo>
                    <a:pt x="1731159" y="530371"/>
                  </a:lnTo>
                  <a:lnTo>
                    <a:pt x="1768910" y="496695"/>
                  </a:lnTo>
                  <a:lnTo>
                    <a:pt x="1803758" y="460111"/>
                  </a:lnTo>
                  <a:lnTo>
                    <a:pt x="1836434" y="421324"/>
                  </a:lnTo>
                  <a:lnTo>
                    <a:pt x="1867671" y="381040"/>
                  </a:lnTo>
                  <a:lnTo>
                    <a:pt x="1928756" y="298805"/>
                  </a:lnTo>
                  <a:lnTo>
                    <a:pt x="1960070" y="258266"/>
                  </a:lnTo>
                  <a:lnTo>
                    <a:pt x="1992874" y="219055"/>
                  </a:lnTo>
                  <a:lnTo>
                    <a:pt x="2027900" y="181876"/>
                  </a:lnTo>
                  <a:lnTo>
                    <a:pt x="2061876" y="150958"/>
                  </a:lnTo>
                  <a:lnTo>
                    <a:pt x="2098176" y="122878"/>
                  </a:lnTo>
                  <a:lnTo>
                    <a:pt x="2136586" y="97635"/>
                  </a:lnTo>
                  <a:lnTo>
                    <a:pt x="2176890" y="75229"/>
                  </a:lnTo>
                  <a:lnTo>
                    <a:pt x="2218875" y="55657"/>
                  </a:lnTo>
                  <a:lnTo>
                    <a:pt x="2262325" y="38920"/>
                  </a:lnTo>
                  <a:lnTo>
                    <a:pt x="2307027" y="25015"/>
                  </a:lnTo>
                  <a:lnTo>
                    <a:pt x="2352765" y="13942"/>
                  </a:lnTo>
                  <a:lnTo>
                    <a:pt x="2399325" y="5699"/>
                  </a:lnTo>
                  <a:lnTo>
                    <a:pt x="2446493" y="286"/>
                  </a:lnTo>
                  <a:lnTo>
                    <a:pt x="2451768" y="0"/>
                  </a:lnTo>
                  <a:lnTo>
                    <a:pt x="2451768" y="1548503"/>
                  </a:lnTo>
                  <a:lnTo>
                    <a:pt x="2429589" y="1581231"/>
                  </a:lnTo>
                  <a:lnTo>
                    <a:pt x="2404546" y="1626180"/>
                  </a:lnTo>
                  <a:lnTo>
                    <a:pt x="2383292" y="1672812"/>
                  </a:lnTo>
                  <a:lnTo>
                    <a:pt x="2365443" y="1720968"/>
                  </a:lnTo>
                  <a:lnTo>
                    <a:pt x="2350617" y="1770493"/>
                  </a:lnTo>
                  <a:lnTo>
                    <a:pt x="2339212" y="1817609"/>
                  </a:lnTo>
                  <a:lnTo>
                    <a:pt x="2329779" y="1865644"/>
                  </a:lnTo>
                  <a:lnTo>
                    <a:pt x="2322012" y="1914473"/>
                  </a:lnTo>
                  <a:lnTo>
                    <a:pt x="2315602" y="1963969"/>
                  </a:lnTo>
                  <a:lnTo>
                    <a:pt x="2310241" y="2014006"/>
                  </a:lnTo>
                  <a:lnTo>
                    <a:pt x="2305623" y="2064458"/>
                  </a:lnTo>
                  <a:lnTo>
                    <a:pt x="2301439" y="2115199"/>
                  </a:lnTo>
                  <a:lnTo>
                    <a:pt x="2297383" y="2166103"/>
                  </a:lnTo>
                  <a:lnTo>
                    <a:pt x="2293145" y="2217043"/>
                  </a:lnTo>
                  <a:lnTo>
                    <a:pt x="2288420" y="2267895"/>
                  </a:lnTo>
                  <a:lnTo>
                    <a:pt x="2282899" y="2318532"/>
                  </a:lnTo>
                  <a:lnTo>
                    <a:pt x="2276274" y="2368827"/>
                  </a:lnTo>
                  <a:lnTo>
                    <a:pt x="2268239" y="2418655"/>
                  </a:lnTo>
                  <a:lnTo>
                    <a:pt x="2258485" y="2467889"/>
                  </a:lnTo>
                  <a:lnTo>
                    <a:pt x="2246601" y="2516778"/>
                  </a:lnTo>
                  <a:lnTo>
                    <a:pt x="2230837" y="2569415"/>
                  </a:lnTo>
                  <a:lnTo>
                    <a:pt x="2207926" y="2629897"/>
                  </a:lnTo>
                  <a:lnTo>
                    <a:pt x="2188521" y="2671709"/>
                  </a:lnTo>
                  <a:lnTo>
                    <a:pt x="2166714" y="2712216"/>
                  </a:lnTo>
                  <a:lnTo>
                    <a:pt x="2142605" y="2751376"/>
                  </a:lnTo>
                  <a:lnTo>
                    <a:pt x="2116298" y="2789149"/>
                  </a:lnTo>
                  <a:lnTo>
                    <a:pt x="2087893" y="2825493"/>
                  </a:lnTo>
                  <a:lnTo>
                    <a:pt x="2057493" y="2860366"/>
                  </a:lnTo>
                  <a:lnTo>
                    <a:pt x="2025199" y="2893728"/>
                  </a:lnTo>
                  <a:lnTo>
                    <a:pt x="2013645" y="2904511"/>
                  </a:lnTo>
                  <a:close/>
                </a:path>
              </a:pathLst>
            </a:custGeom>
            <a:solidFill>
              <a:srgbClr val="F9C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9702" y="3652937"/>
              <a:ext cx="1711960" cy="852169"/>
            </a:xfrm>
            <a:custGeom>
              <a:avLst/>
              <a:gdLst/>
              <a:ahLst/>
              <a:cxnLst/>
              <a:rect l="l" t="t" r="r" b="b"/>
              <a:pathLst>
                <a:path w="1711959" h="852170">
                  <a:moveTo>
                    <a:pt x="855873" y="851692"/>
                  </a:moveTo>
                  <a:lnTo>
                    <a:pt x="799348" y="850763"/>
                  </a:lnTo>
                  <a:lnTo>
                    <a:pt x="743375" y="847997"/>
                  </a:lnTo>
                  <a:lnTo>
                    <a:pt x="688121" y="843430"/>
                  </a:lnTo>
                  <a:lnTo>
                    <a:pt x="633752" y="837095"/>
                  </a:lnTo>
                  <a:lnTo>
                    <a:pt x="580435" y="829028"/>
                  </a:lnTo>
                  <a:lnTo>
                    <a:pt x="528336" y="819263"/>
                  </a:lnTo>
                  <a:lnTo>
                    <a:pt x="477622" y="807834"/>
                  </a:lnTo>
                  <a:lnTo>
                    <a:pt x="428460" y="794776"/>
                  </a:lnTo>
                  <a:lnTo>
                    <a:pt x="381016" y="780124"/>
                  </a:lnTo>
                  <a:lnTo>
                    <a:pt x="335456" y="763911"/>
                  </a:lnTo>
                  <a:lnTo>
                    <a:pt x="291946" y="746173"/>
                  </a:lnTo>
                  <a:lnTo>
                    <a:pt x="250654" y="726944"/>
                  </a:lnTo>
                  <a:lnTo>
                    <a:pt x="199784" y="699305"/>
                  </a:lnTo>
                  <a:lnTo>
                    <a:pt x="154289" y="669754"/>
                  </a:lnTo>
                  <a:lnTo>
                    <a:pt x="114332" y="638487"/>
                  </a:lnTo>
                  <a:lnTo>
                    <a:pt x="80075" y="605702"/>
                  </a:lnTo>
                  <a:lnTo>
                    <a:pt x="51682" y="571593"/>
                  </a:lnTo>
                  <a:lnTo>
                    <a:pt x="29315" y="536359"/>
                  </a:lnTo>
                  <a:lnTo>
                    <a:pt x="13137" y="500195"/>
                  </a:lnTo>
                  <a:lnTo>
                    <a:pt x="3311" y="463297"/>
                  </a:lnTo>
                  <a:lnTo>
                    <a:pt x="0" y="425862"/>
                  </a:lnTo>
                  <a:lnTo>
                    <a:pt x="3311" y="388418"/>
                  </a:lnTo>
                  <a:lnTo>
                    <a:pt x="13137" y="351512"/>
                  </a:lnTo>
                  <a:lnTo>
                    <a:pt x="29315" y="315342"/>
                  </a:lnTo>
                  <a:lnTo>
                    <a:pt x="51682" y="280104"/>
                  </a:lnTo>
                  <a:lnTo>
                    <a:pt x="80075" y="245993"/>
                  </a:lnTo>
                  <a:lnTo>
                    <a:pt x="114332" y="213206"/>
                  </a:lnTo>
                  <a:lnTo>
                    <a:pt x="154289" y="181938"/>
                  </a:lnTo>
                  <a:lnTo>
                    <a:pt x="199784" y="152387"/>
                  </a:lnTo>
                  <a:lnTo>
                    <a:pt x="250654" y="124748"/>
                  </a:lnTo>
                  <a:lnTo>
                    <a:pt x="291946" y="105519"/>
                  </a:lnTo>
                  <a:lnTo>
                    <a:pt x="335456" y="87781"/>
                  </a:lnTo>
                  <a:lnTo>
                    <a:pt x="381016" y="71568"/>
                  </a:lnTo>
                  <a:lnTo>
                    <a:pt x="428460" y="56915"/>
                  </a:lnTo>
                  <a:lnTo>
                    <a:pt x="477622" y="43858"/>
                  </a:lnTo>
                  <a:lnTo>
                    <a:pt x="528336" y="32429"/>
                  </a:lnTo>
                  <a:lnTo>
                    <a:pt x="580435" y="22664"/>
                  </a:lnTo>
                  <a:lnTo>
                    <a:pt x="633752" y="14597"/>
                  </a:lnTo>
                  <a:lnTo>
                    <a:pt x="688121" y="8262"/>
                  </a:lnTo>
                  <a:lnTo>
                    <a:pt x="743375" y="3695"/>
                  </a:lnTo>
                  <a:lnTo>
                    <a:pt x="799348" y="929"/>
                  </a:lnTo>
                  <a:lnTo>
                    <a:pt x="855873" y="0"/>
                  </a:lnTo>
                  <a:lnTo>
                    <a:pt x="912399" y="929"/>
                  </a:lnTo>
                  <a:lnTo>
                    <a:pt x="968372" y="3695"/>
                  </a:lnTo>
                  <a:lnTo>
                    <a:pt x="1023627" y="8262"/>
                  </a:lnTo>
                  <a:lnTo>
                    <a:pt x="1077995" y="14597"/>
                  </a:lnTo>
                  <a:lnTo>
                    <a:pt x="1131312" y="22664"/>
                  </a:lnTo>
                  <a:lnTo>
                    <a:pt x="1183411" y="32429"/>
                  </a:lnTo>
                  <a:lnTo>
                    <a:pt x="1234125" y="43858"/>
                  </a:lnTo>
                  <a:lnTo>
                    <a:pt x="1283287" y="56915"/>
                  </a:lnTo>
                  <a:lnTo>
                    <a:pt x="1330731" y="71568"/>
                  </a:lnTo>
                  <a:lnTo>
                    <a:pt x="1376291" y="87781"/>
                  </a:lnTo>
                  <a:lnTo>
                    <a:pt x="1419800" y="105519"/>
                  </a:lnTo>
                  <a:lnTo>
                    <a:pt x="1461092" y="124748"/>
                  </a:lnTo>
                  <a:lnTo>
                    <a:pt x="1511964" y="152387"/>
                  </a:lnTo>
                  <a:lnTo>
                    <a:pt x="1557462" y="181938"/>
                  </a:lnTo>
                  <a:lnTo>
                    <a:pt x="1597423" y="213206"/>
                  </a:lnTo>
                  <a:lnTo>
                    <a:pt x="1631685" y="245993"/>
                  </a:lnTo>
                  <a:lnTo>
                    <a:pt x="1660084" y="280104"/>
                  </a:lnTo>
                  <a:lnTo>
                    <a:pt x="1682456" y="315342"/>
                  </a:lnTo>
                  <a:lnTo>
                    <a:pt x="1698638" y="351512"/>
                  </a:lnTo>
                  <a:lnTo>
                    <a:pt x="1708467" y="388418"/>
                  </a:lnTo>
                  <a:lnTo>
                    <a:pt x="1711779" y="425862"/>
                  </a:lnTo>
                  <a:lnTo>
                    <a:pt x="1708467" y="463297"/>
                  </a:lnTo>
                  <a:lnTo>
                    <a:pt x="1698638" y="500195"/>
                  </a:lnTo>
                  <a:lnTo>
                    <a:pt x="1682456" y="536359"/>
                  </a:lnTo>
                  <a:lnTo>
                    <a:pt x="1660084" y="571593"/>
                  </a:lnTo>
                  <a:lnTo>
                    <a:pt x="1631685" y="605702"/>
                  </a:lnTo>
                  <a:lnTo>
                    <a:pt x="1597423" y="638487"/>
                  </a:lnTo>
                  <a:lnTo>
                    <a:pt x="1557462" y="669754"/>
                  </a:lnTo>
                  <a:lnTo>
                    <a:pt x="1511964" y="699305"/>
                  </a:lnTo>
                  <a:lnTo>
                    <a:pt x="1461092" y="726944"/>
                  </a:lnTo>
                  <a:lnTo>
                    <a:pt x="1419800" y="746173"/>
                  </a:lnTo>
                  <a:lnTo>
                    <a:pt x="1376291" y="763911"/>
                  </a:lnTo>
                  <a:lnTo>
                    <a:pt x="1330731" y="780124"/>
                  </a:lnTo>
                  <a:lnTo>
                    <a:pt x="1283287" y="794776"/>
                  </a:lnTo>
                  <a:lnTo>
                    <a:pt x="1234125" y="807834"/>
                  </a:lnTo>
                  <a:lnTo>
                    <a:pt x="1183411" y="819263"/>
                  </a:lnTo>
                  <a:lnTo>
                    <a:pt x="1131312" y="829028"/>
                  </a:lnTo>
                  <a:lnTo>
                    <a:pt x="1077995" y="837095"/>
                  </a:lnTo>
                  <a:lnTo>
                    <a:pt x="1023627" y="843430"/>
                  </a:lnTo>
                  <a:lnTo>
                    <a:pt x="968372" y="847997"/>
                  </a:lnTo>
                  <a:lnTo>
                    <a:pt x="912399" y="850763"/>
                  </a:lnTo>
                  <a:lnTo>
                    <a:pt x="855873" y="851692"/>
                  </a:lnTo>
                  <a:close/>
                </a:path>
              </a:pathLst>
            </a:custGeom>
            <a:solidFill>
              <a:srgbClr val="31186B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5399" y="2287640"/>
              <a:ext cx="1318260" cy="2005330"/>
            </a:xfrm>
            <a:custGeom>
              <a:avLst/>
              <a:gdLst/>
              <a:ahLst/>
              <a:cxnLst/>
              <a:rect l="l" t="t" r="r" b="b"/>
              <a:pathLst>
                <a:path w="1318259" h="2005329">
                  <a:moveTo>
                    <a:pt x="659012" y="2005192"/>
                  </a:moveTo>
                  <a:lnTo>
                    <a:pt x="587203" y="2004031"/>
                  </a:lnTo>
                  <a:lnTo>
                    <a:pt x="517635" y="2000628"/>
                  </a:lnTo>
                  <a:lnTo>
                    <a:pt x="450709" y="1995105"/>
                  </a:lnTo>
                  <a:lnTo>
                    <a:pt x="386827" y="1987581"/>
                  </a:lnTo>
                  <a:lnTo>
                    <a:pt x="326391" y="1978178"/>
                  </a:lnTo>
                  <a:lnTo>
                    <a:pt x="269803" y="1967016"/>
                  </a:lnTo>
                  <a:lnTo>
                    <a:pt x="217465" y="1954216"/>
                  </a:lnTo>
                  <a:lnTo>
                    <a:pt x="169779" y="1939899"/>
                  </a:lnTo>
                  <a:lnTo>
                    <a:pt x="127148" y="1924185"/>
                  </a:lnTo>
                  <a:lnTo>
                    <a:pt x="89972" y="1907195"/>
                  </a:lnTo>
                  <a:lnTo>
                    <a:pt x="33595" y="1869869"/>
                  </a:lnTo>
                  <a:lnTo>
                    <a:pt x="3866" y="1828888"/>
                  </a:lnTo>
                  <a:lnTo>
                    <a:pt x="0" y="1807328"/>
                  </a:lnTo>
                  <a:lnTo>
                    <a:pt x="0" y="528429"/>
                  </a:lnTo>
                  <a:lnTo>
                    <a:pt x="2091" y="475550"/>
                  </a:lnTo>
                  <a:lnTo>
                    <a:pt x="8319" y="423202"/>
                  </a:lnTo>
                  <a:lnTo>
                    <a:pt x="18618" y="371623"/>
                  </a:lnTo>
                  <a:lnTo>
                    <a:pt x="32920" y="321048"/>
                  </a:lnTo>
                  <a:lnTo>
                    <a:pt x="51159" y="271715"/>
                  </a:lnTo>
                  <a:lnTo>
                    <a:pt x="73267" y="223860"/>
                  </a:lnTo>
                  <a:lnTo>
                    <a:pt x="99177" y="177720"/>
                  </a:lnTo>
                  <a:lnTo>
                    <a:pt x="208486" y="0"/>
                  </a:lnTo>
                  <a:lnTo>
                    <a:pt x="1109538" y="0"/>
                  </a:lnTo>
                  <a:lnTo>
                    <a:pt x="1218817" y="177720"/>
                  </a:lnTo>
                  <a:lnTo>
                    <a:pt x="1244729" y="223860"/>
                  </a:lnTo>
                  <a:lnTo>
                    <a:pt x="1266842" y="271715"/>
                  </a:lnTo>
                  <a:lnTo>
                    <a:pt x="1285086" y="321048"/>
                  </a:lnTo>
                  <a:lnTo>
                    <a:pt x="1299395" y="371623"/>
                  </a:lnTo>
                  <a:lnTo>
                    <a:pt x="1309699" y="423202"/>
                  </a:lnTo>
                  <a:lnTo>
                    <a:pt x="1315932" y="475550"/>
                  </a:lnTo>
                  <a:lnTo>
                    <a:pt x="1318024" y="528429"/>
                  </a:lnTo>
                  <a:lnTo>
                    <a:pt x="1317967" y="1807328"/>
                  </a:lnTo>
                  <a:lnTo>
                    <a:pt x="1302769" y="1849775"/>
                  </a:lnTo>
                  <a:lnTo>
                    <a:pt x="1259319" y="1889049"/>
                  </a:lnTo>
                  <a:lnTo>
                    <a:pt x="1190831" y="1924185"/>
                  </a:lnTo>
                  <a:lnTo>
                    <a:pt x="1148203" y="1939899"/>
                  </a:lnTo>
                  <a:lnTo>
                    <a:pt x="1100521" y="1954216"/>
                  </a:lnTo>
                  <a:lnTo>
                    <a:pt x="1048188" y="1967016"/>
                  </a:lnTo>
                  <a:lnTo>
                    <a:pt x="991605" y="1978178"/>
                  </a:lnTo>
                  <a:lnTo>
                    <a:pt x="931175" y="1987581"/>
                  </a:lnTo>
                  <a:lnTo>
                    <a:pt x="867298" y="1995105"/>
                  </a:lnTo>
                  <a:lnTo>
                    <a:pt x="800377" y="2000628"/>
                  </a:lnTo>
                  <a:lnTo>
                    <a:pt x="730815" y="2004031"/>
                  </a:lnTo>
                  <a:lnTo>
                    <a:pt x="659012" y="2005192"/>
                  </a:lnTo>
                  <a:close/>
                </a:path>
              </a:pathLst>
            </a:custGeom>
            <a:solidFill>
              <a:srgbClr val="929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542" y="2806644"/>
              <a:ext cx="1132205" cy="1366520"/>
            </a:xfrm>
            <a:custGeom>
              <a:avLst/>
              <a:gdLst/>
              <a:ahLst/>
              <a:cxnLst/>
              <a:rect l="l" t="t" r="r" b="b"/>
              <a:pathLst>
                <a:path w="1132204" h="1366520">
                  <a:moveTo>
                    <a:pt x="565870" y="1366090"/>
                  </a:moveTo>
                  <a:lnTo>
                    <a:pt x="494885" y="1364766"/>
                  </a:lnTo>
                  <a:lnTo>
                    <a:pt x="426532" y="1360901"/>
                  </a:lnTo>
                  <a:lnTo>
                    <a:pt x="361341" y="1354653"/>
                  </a:lnTo>
                  <a:lnTo>
                    <a:pt x="299843" y="1346182"/>
                  </a:lnTo>
                  <a:lnTo>
                    <a:pt x="242568" y="1335647"/>
                  </a:lnTo>
                  <a:lnTo>
                    <a:pt x="190045" y="1323207"/>
                  </a:lnTo>
                  <a:lnTo>
                    <a:pt x="142806" y="1309023"/>
                  </a:lnTo>
                  <a:lnTo>
                    <a:pt x="101379" y="1293252"/>
                  </a:lnTo>
                  <a:lnTo>
                    <a:pt x="66296" y="1276054"/>
                  </a:lnTo>
                  <a:lnTo>
                    <a:pt x="17281" y="1238014"/>
                  </a:lnTo>
                  <a:lnTo>
                    <a:pt x="0" y="1196178"/>
                  </a:lnTo>
                  <a:lnTo>
                    <a:pt x="0" y="0"/>
                  </a:lnTo>
                  <a:lnTo>
                    <a:pt x="1131684" y="0"/>
                  </a:lnTo>
                  <a:lnTo>
                    <a:pt x="1131684" y="1196178"/>
                  </a:lnTo>
                  <a:lnTo>
                    <a:pt x="1114403" y="1238014"/>
                  </a:lnTo>
                  <a:lnTo>
                    <a:pt x="1065389" y="1276054"/>
                  </a:lnTo>
                  <a:lnTo>
                    <a:pt x="1030307" y="1293252"/>
                  </a:lnTo>
                  <a:lnTo>
                    <a:pt x="988883" y="1309023"/>
                  </a:lnTo>
                  <a:lnTo>
                    <a:pt x="941647" y="1323207"/>
                  </a:lnTo>
                  <a:lnTo>
                    <a:pt x="889129" y="1335647"/>
                  </a:lnTo>
                  <a:lnTo>
                    <a:pt x="831859" y="1346182"/>
                  </a:lnTo>
                  <a:lnTo>
                    <a:pt x="770368" y="1354653"/>
                  </a:lnTo>
                  <a:lnTo>
                    <a:pt x="705186" y="1360901"/>
                  </a:lnTo>
                  <a:lnTo>
                    <a:pt x="636844" y="1364766"/>
                  </a:lnTo>
                  <a:lnTo>
                    <a:pt x="565870" y="1366090"/>
                  </a:lnTo>
                  <a:close/>
                </a:path>
              </a:pathLst>
            </a:custGeom>
            <a:solidFill>
              <a:srgbClr val="F9A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58542" y="2636729"/>
              <a:ext cx="1132205" cy="340360"/>
            </a:xfrm>
            <a:custGeom>
              <a:avLst/>
              <a:gdLst/>
              <a:ahLst/>
              <a:cxnLst/>
              <a:rect l="l" t="t" r="r" b="b"/>
              <a:pathLst>
                <a:path w="1132204" h="340360">
                  <a:moveTo>
                    <a:pt x="565870" y="339853"/>
                  </a:moveTo>
                  <a:lnTo>
                    <a:pt x="509939" y="339021"/>
                  </a:lnTo>
                  <a:lnTo>
                    <a:pt x="454957" y="336557"/>
                  </a:lnTo>
                  <a:lnTo>
                    <a:pt x="401295" y="332506"/>
                  </a:lnTo>
                  <a:lnTo>
                    <a:pt x="349322" y="326915"/>
                  </a:lnTo>
                  <a:lnTo>
                    <a:pt x="299409" y="319831"/>
                  </a:lnTo>
                  <a:lnTo>
                    <a:pt x="251927" y="311298"/>
                  </a:lnTo>
                  <a:lnTo>
                    <a:pt x="207244" y="301364"/>
                  </a:lnTo>
                  <a:lnTo>
                    <a:pt x="165731" y="290075"/>
                  </a:lnTo>
                  <a:lnTo>
                    <a:pt x="107758" y="269668"/>
                  </a:lnTo>
                  <a:lnTo>
                    <a:pt x="61565" y="246992"/>
                  </a:lnTo>
                  <a:lnTo>
                    <a:pt x="27784" y="222504"/>
                  </a:lnTo>
                  <a:lnTo>
                    <a:pt x="0" y="169912"/>
                  </a:lnTo>
                  <a:lnTo>
                    <a:pt x="7051" y="143177"/>
                  </a:lnTo>
                  <a:lnTo>
                    <a:pt x="61565" y="92846"/>
                  </a:lnTo>
                  <a:lnTo>
                    <a:pt x="107758" y="70174"/>
                  </a:lnTo>
                  <a:lnTo>
                    <a:pt x="165731" y="49777"/>
                  </a:lnTo>
                  <a:lnTo>
                    <a:pt x="207244" y="38488"/>
                  </a:lnTo>
                  <a:lnTo>
                    <a:pt x="251927" y="28555"/>
                  </a:lnTo>
                  <a:lnTo>
                    <a:pt x="299409" y="20022"/>
                  </a:lnTo>
                  <a:lnTo>
                    <a:pt x="349322" y="12937"/>
                  </a:lnTo>
                  <a:lnTo>
                    <a:pt x="401295" y="7346"/>
                  </a:lnTo>
                  <a:lnTo>
                    <a:pt x="454957" y="3296"/>
                  </a:lnTo>
                  <a:lnTo>
                    <a:pt x="509939" y="831"/>
                  </a:lnTo>
                  <a:lnTo>
                    <a:pt x="565870" y="0"/>
                  </a:lnTo>
                  <a:lnTo>
                    <a:pt x="621785" y="831"/>
                  </a:lnTo>
                  <a:lnTo>
                    <a:pt x="676759" y="3296"/>
                  </a:lnTo>
                  <a:lnTo>
                    <a:pt x="730418" y="7346"/>
                  </a:lnTo>
                  <a:lnTo>
                    <a:pt x="782390" y="12937"/>
                  </a:lnTo>
                  <a:lnTo>
                    <a:pt x="832302" y="20022"/>
                  </a:lnTo>
                  <a:lnTo>
                    <a:pt x="879781" y="28555"/>
                  </a:lnTo>
                  <a:lnTo>
                    <a:pt x="924455" y="38488"/>
                  </a:lnTo>
                  <a:lnTo>
                    <a:pt x="965951" y="49777"/>
                  </a:lnTo>
                  <a:lnTo>
                    <a:pt x="1023947" y="70174"/>
                  </a:lnTo>
                  <a:lnTo>
                    <a:pt x="1070143" y="92846"/>
                  </a:lnTo>
                  <a:lnTo>
                    <a:pt x="1103916" y="117334"/>
                  </a:lnTo>
                  <a:lnTo>
                    <a:pt x="1131684" y="169912"/>
                  </a:lnTo>
                  <a:lnTo>
                    <a:pt x="1124638" y="196658"/>
                  </a:lnTo>
                  <a:lnTo>
                    <a:pt x="1070143" y="246992"/>
                  </a:lnTo>
                  <a:lnTo>
                    <a:pt x="1023947" y="269668"/>
                  </a:lnTo>
                  <a:lnTo>
                    <a:pt x="965951" y="290075"/>
                  </a:lnTo>
                  <a:lnTo>
                    <a:pt x="924455" y="301364"/>
                  </a:lnTo>
                  <a:lnTo>
                    <a:pt x="879781" y="311298"/>
                  </a:lnTo>
                  <a:lnTo>
                    <a:pt x="832302" y="319831"/>
                  </a:lnTo>
                  <a:lnTo>
                    <a:pt x="782390" y="326915"/>
                  </a:lnTo>
                  <a:lnTo>
                    <a:pt x="730418" y="332506"/>
                  </a:lnTo>
                  <a:lnTo>
                    <a:pt x="676759" y="336557"/>
                  </a:lnTo>
                  <a:lnTo>
                    <a:pt x="621785" y="339021"/>
                  </a:lnTo>
                  <a:lnTo>
                    <a:pt x="565870" y="339853"/>
                  </a:lnTo>
                  <a:close/>
                </a:path>
              </a:pathLst>
            </a:custGeom>
            <a:solidFill>
              <a:srgbClr val="F9C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67374" y="3135175"/>
              <a:ext cx="1318260" cy="706755"/>
            </a:xfrm>
            <a:custGeom>
              <a:avLst/>
              <a:gdLst/>
              <a:ahLst/>
              <a:cxnLst/>
              <a:rect l="l" t="t" r="r" b="b"/>
              <a:pathLst>
                <a:path w="1318259" h="706754">
                  <a:moveTo>
                    <a:pt x="658993" y="706207"/>
                  </a:moveTo>
                  <a:lnTo>
                    <a:pt x="587193" y="705292"/>
                  </a:lnTo>
                  <a:lnTo>
                    <a:pt x="517631" y="702609"/>
                  </a:lnTo>
                  <a:lnTo>
                    <a:pt x="450710" y="698255"/>
                  </a:lnTo>
                  <a:lnTo>
                    <a:pt x="386831" y="692323"/>
                  </a:lnTo>
                  <a:lnTo>
                    <a:pt x="326397" y="684909"/>
                  </a:lnTo>
                  <a:lnTo>
                    <a:pt x="269811" y="676108"/>
                  </a:lnTo>
                  <a:lnTo>
                    <a:pt x="217473" y="666015"/>
                  </a:lnTo>
                  <a:lnTo>
                    <a:pt x="169787" y="654726"/>
                  </a:lnTo>
                  <a:lnTo>
                    <a:pt x="127154" y="642334"/>
                  </a:lnTo>
                  <a:lnTo>
                    <a:pt x="89977" y="628936"/>
                  </a:lnTo>
                  <a:lnTo>
                    <a:pt x="33598" y="599499"/>
                  </a:lnTo>
                  <a:lnTo>
                    <a:pt x="3867" y="567175"/>
                  </a:lnTo>
                  <a:lnTo>
                    <a:pt x="0" y="550168"/>
                  </a:lnTo>
                  <a:lnTo>
                    <a:pt x="0" y="0"/>
                  </a:lnTo>
                  <a:lnTo>
                    <a:pt x="3867" y="16996"/>
                  </a:lnTo>
                  <a:lnTo>
                    <a:pt x="15200" y="33463"/>
                  </a:lnTo>
                  <a:lnTo>
                    <a:pt x="58657" y="64427"/>
                  </a:lnTo>
                  <a:lnTo>
                    <a:pt x="127154" y="92130"/>
                  </a:lnTo>
                  <a:lnTo>
                    <a:pt x="169787" y="104521"/>
                  </a:lnTo>
                  <a:lnTo>
                    <a:pt x="217473" y="115810"/>
                  </a:lnTo>
                  <a:lnTo>
                    <a:pt x="269811" y="125904"/>
                  </a:lnTo>
                  <a:lnTo>
                    <a:pt x="326397" y="134706"/>
                  </a:lnTo>
                  <a:lnTo>
                    <a:pt x="386831" y="142121"/>
                  </a:lnTo>
                  <a:lnTo>
                    <a:pt x="450710" y="148054"/>
                  </a:lnTo>
                  <a:lnTo>
                    <a:pt x="517631" y="152410"/>
                  </a:lnTo>
                  <a:lnTo>
                    <a:pt x="587193" y="155093"/>
                  </a:lnTo>
                  <a:lnTo>
                    <a:pt x="658993" y="156009"/>
                  </a:lnTo>
                  <a:lnTo>
                    <a:pt x="730793" y="155093"/>
                  </a:lnTo>
                  <a:lnTo>
                    <a:pt x="800353" y="152410"/>
                  </a:lnTo>
                  <a:lnTo>
                    <a:pt x="867273" y="148054"/>
                  </a:lnTo>
                  <a:lnTo>
                    <a:pt x="931149" y="142121"/>
                  </a:lnTo>
                  <a:lnTo>
                    <a:pt x="991579" y="134706"/>
                  </a:lnTo>
                  <a:lnTo>
                    <a:pt x="1048162" y="125904"/>
                  </a:lnTo>
                  <a:lnTo>
                    <a:pt x="1100496" y="115810"/>
                  </a:lnTo>
                  <a:lnTo>
                    <a:pt x="1148179" y="104521"/>
                  </a:lnTo>
                  <a:lnTo>
                    <a:pt x="1190808" y="92130"/>
                  </a:lnTo>
                  <a:lnTo>
                    <a:pt x="1227982" y="78734"/>
                  </a:lnTo>
                  <a:lnTo>
                    <a:pt x="1284355" y="49305"/>
                  </a:lnTo>
                  <a:lnTo>
                    <a:pt x="1314083" y="16996"/>
                  </a:lnTo>
                  <a:lnTo>
                    <a:pt x="1317949" y="0"/>
                  </a:lnTo>
                  <a:lnTo>
                    <a:pt x="1317949" y="550168"/>
                  </a:lnTo>
                  <a:lnTo>
                    <a:pt x="1284355" y="599499"/>
                  </a:lnTo>
                  <a:lnTo>
                    <a:pt x="1227982" y="628936"/>
                  </a:lnTo>
                  <a:lnTo>
                    <a:pt x="1190808" y="642334"/>
                  </a:lnTo>
                  <a:lnTo>
                    <a:pt x="1148179" y="654726"/>
                  </a:lnTo>
                  <a:lnTo>
                    <a:pt x="1100496" y="666015"/>
                  </a:lnTo>
                  <a:lnTo>
                    <a:pt x="1048162" y="676108"/>
                  </a:lnTo>
                  <a:lnTo>
                    <a:pt x="991579" y="684909"/>
                  </a:lnTo>
                  <a:lnTo>
                    <a:pt x="931149" y="692323"/>
                  </a:lnTo>
                  <a:lnTo>
                    <a:pt x="867273" y="698255"/>
                  </a:lnTo>
                  <a:lnTo>
                    <a:pt x="800353" y="702609"/>
                  </a:lnTo>
                  <a:lnTo>
                    <a:pt x="730793" y="705292"/>
                  </a:lnTo>
                  <a:lnTo>
                    <a:pt x="658993" y="706207"/>
                  </a:lnTo>
                  <a:close/>
                </a:path>
              </a:pathLst>
            </a:custGeom>
            <a:solidFill>
              <a:srgbClr val="FF8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72020" y="3391369"/>
              <a:ext cx="347345" cy="347345"/>
            </a:xfrm>
            <a:custGeom>
              <a:avLst/>
              <a:gdLst/>
              <a:ahLst/>
              <a:cxnLst/>
              <a:rect l="l" t="t" r="r" b="b"/>
              <a:pathLst>
                <a:path w="347345" h="347345">
                  <a:moveTo>
                    <a:pt x="346900" y="85420"/>
                  </a:moveTo>
                  <a:lnTo>
                    <a:pt x="261480" y="85420"/>
                  </a:lnTo>
                  <a:lnTo>
                    <a:pt x="261480" y="0"/>
                  </a:lnTo>
                  <a:lnTo>
                    <a:pt x="85356" y="0"/>
                  </a:lnTo>
                  <a:lnTo>
                    <a:pt x="85356" y="85420"/>
                  </a:lnTo>
                  <a:lnTo>
                    <a:pt x="0" y="85420"/>
                  </a:lnTo>
                  <a:lnTo>
                    <a:pt x="0" y="261543"/>
                  </a:lnTo>
                  <a:lnTo>
                    <a:pt x="85356" y="261543"/>
                  </a:lnTo>
                  <a:lnTo>
                    <a:pt x="85356" y="346938"/>
                  </a:lnTo>
                  <a:lnTo>
                    <a:pt x="261480" y="346938"/>
                  </a:lnTo>
                  <a:lnTo>
                    <a:pt x="261480" y="261543"/>
                  </a:lnTo>
                  <a:lnTo>
                    <a:pt x="346900" y="261543"/>
                  </a:lnTo>
                  <a:lnTo>
                    <a:pt x="346900" y="85420"/>
                  </a:lnTo>
                  <a:close/>
                </a:path>
              </a:pathLst>
            </a:custGeom>
            <a:solidFill>
              <a:srgbClr val="311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16825" y="1897132"/>
              <a:ext cx="1015365" cy="510540"/>
            </a:xfrm>
            <a:custGeom>
              <a:avLst/>
              <a:gdLst/>
              <a:ahLst/>
              <a:cxnLst/>
              <a:rect l="l" t="t" r="r" b="b"/>
              <a:pathLst>
                <a:path w="1015365" h="510539">
                  <a:moveTo>
                    <a:pt x="507472" y="510056"/>
                  </a:moveTo>
                  <a:lnTo>
                    <a:pt x="465735" y="509533"/>
                  </a:lnTo>
                  <a:lnTo>
                    <a:pt x="458710" y="509359"/>
                  </a:lnTo>
                  <a:lnTo>
                    <a:pt x="451860" y="509214"/>
                  </a:lnTo>
                  <a:lnTo>
                    <a:pt x="445010" y="508837"/>
                  </a:lnTo>
                  <a:lnTo>
                    <a:pt x="423590" y="507954"/>
                  </a:lnTo>
                  <a:lnTo>
                    <a:pt x="402453" y="506783"/>
                  </a:lnTo>
                  <a:lnTo>
                    <a:pt x="381631" y="505318"/>
                  </a:lnTo>
                  <a:lnTo>
                    <a:pt x="361157" y="503554"/>
                  </a:lnTo>
                  <a:lnTo>
                    <a:pt x="354104" y="503032"/>
                  </a:lnTo>
                  <a:lnTo>
                    <a:pt x="347110" y="502364"/>
                  </a:lnTo>
                  <a:lnTo>
                    <a:pt x="340434" y="501522"/>
                  </a:lnTo>
                  <a:lnTo>
                    <a:pt x="318717" y="499147"/>
                  </a:lnTo>
                  <a:lnTo>
                    <a:pt x="297491" y="496432"/>
                  </a:lnTo>
                  <a:lnTo>
                    <a:pt x="276809" y="493396"/>
                  </a:lnTo>
                  <a:lnTo>
                    <a:pt x="256725" y="490058"/>
                  </a:lnTo>
                  <a:lnTo>
                    <a:pt x="249701" y="489013"/>
                  </a:lnTo>
                  <a:lnTo>
                    <a:pt x="242852" y="487648"/>
                  </a:lnTo>
                  <a:lnTo>
                    <a:pt x="236031" y="486458"/>
                  </a:lnTo>
                  <a:lnTo>
                    <a:pt x="213704" y="481929"/>
                  </a:lnTo>
                  <a:lnTo>
                    <a:pt x="171684" y="471924"/>
                  </a:lnTo>
                  <a:lnTo>
                    <a:pt x="131599" y="459901"/>
                  </a:lnTo>
                  <a:lnTo>
                    <a:pt x="85046" y="442094"/>
                  </a:lnTo>
                  <a:lnTo>
                    <a:pt x="47746" y="422110"/>
                  </a:lnTo>
                  <a:lnTo>
                    <a:pt x="15452" y="394998"/>
                  </a:lnTo>
                  <a:lnTo>
                    <a:pt x="0" y="357733"/>
                  </a:lnTo>
                  <a:lnTo>
                    <a:pt x="0" y="0"/>
                  </a:lnTo>
                  <a:lnTo>
                    <a:pt x="1015004" y="0"/>
                  </a:lnTo>
                  <a:lnTo>
                    <a:pt x="1015004" y="357733"/>
                  </a:lnTo>
                  <a:lnTo>
                    <a:pt x="999685" y="394855"/>
                  </a:lnTo>
                  <a:lnTo>
                    <a:pt x="967403" y="422110"/>
                  </a:lnTo>
                  <a:lnTo>
                    <a:pt x="930091" y="442028"/>
                  </a:lnTo>
                  <a:lnTo>
                    <a:pt x="883549" y="459901"/>
                  </a:lnTo>
                  <a:lnTo>
                    <a:pt x="843334" y="471924"/>
                  </a:lnTo>
                  <a:lnTo>
                    <a:pt x="801430" y="481929"/>
                  </a:lnTo>
                  <a:lnTo>
                    <a:pt x="772296" y="487648"/>
                  </a:lnTo>
                  <a:lnTo>
                    <a:pt x="765417" y="489013"/>
                  </a:lnTo>
                  <a:lnTo>
                    <a:pt x="758452" y="490058"/>
                  </a:lnTo>
                  <a:lnTo>
                    <a:pt x="738255" y="493396"/>
                  </a:lnTo>
                  <a:lnTo>
                    <a:pt x="717523" y="496432"/>
                  </a:lnTo>
                  <a:lnTo>
                    <a:pt x="696284" y="499147"/>
                  </a:lnTo>
                  <a:lnTo>
                    <a:pt x="674569" y="501522"/>
                  </a:lnTo>
                  <a:lnTo>
                    <a:pt x="667720" y="502393"/>
                  </a:lnTo>
                  <a:lnTo>
                    <a:pt x="660870" y="503032"/>
                  </a:lnTo>
                  <a:lnTo>
                    <a:pt x="654020" y="503554"/>
                  </a:lnTo>
                  <a:lnTo>
                    <a:pt x="633546" y="505331"/>
                  </a:lnTo>
                  <a:lnTo>
                    <a:pt x="612724" y="506794"/>
                  </a:lnTo>
                  <a:lnTo>
                    <a:pt x="591587" y="507958"/>
                  </a:lnTo>
                  <a:lnTo>
                    <a:pt x="570167" y="508837"/>
                  </a:lnTo>
                  <a:lnTo>
                    <a:pt x="563317" y="509214"/>
                  </a:lnTo>
                  <a:lnTo>
                    <a:pt x="556467" y="509359"/>
                  </a:lnTo>
                  <a:lnTo>
                    <a:pt x="549442" y="509533"/>
                  </a:lnTo>
                  <a:lnTo>
                    <a:pt x="539036" y="509762"/>
                  </a:lnTo>
                  <a:lnTo>
                    <a:pt x="528599" y="509925"/>
                  </a:lnTo>
                  <a:lnTo>
                    <a:pt x="518091" y="510023"/>
                  </a:lnTo>
                  <a:lnTo>
                    <a:pt x="507472" y="510056"/>
                  </a:lnTo>
                  <a:close/>
                </a:path>
              </a:pathLst>
            </a:custGeom>
            <a:solidFill>
              <a:srgbClr val="F9A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3877" y="1897138"/>
              <a:ext cx="961390" cy="509905"/>
            </a:xfrm>
            <a:custGeom>
              <a:avLst/>
              <a:gdLst/>
              <a:ahLst/>
              <a:cxnLst/>
              <a:rect l="l" t="t" r="r" b="b"/>
              <a:pathLst>
                <a:path w="961390" h="509905">
                  <a:moveTo>
                    <a:pt x="20688" y="0"/>
                  </a:moveTo>
                  <a:lnTo>
                    <a:pt x="0" y="0"/>
                  </a:lnTo>
                  <a:lnTo>
                    <a:pt x="0" y="406666"/>
                  </a:lnTo>
                  <a:lnTo>
                    <a:pt x="4876" y="410908"/>
                  </a:lnTo>
                  <a:lnTo>
                    <a:pt x="9956" y="414883"/>
                  </a:lnTo>
                  <a:lnTo>
                    <a:pt x="15227" y="418604"/>
                  </a:lnTo>
                  <a:lnTo>
                    <a:pt x="20688" y="422059"/>
                  </a:lnTo>
                  <a:lnTo>
                    <a:pt x="20688" y="0"/>
                  </a:lnTo>
                  <a:close/>
                </a:path>
                <a:path w="961390" h="509905">
                  <a:moveTo>
                    <a:pt x="125095" y="0"/>
                  </a:moveTo>
                  <a:lnTo>
                    <a:pt x="104546" y="0"/>
                  </a:lnTo>
                  <a:lnTo>
                    <a:pt x="104546" y="459867"/>
                  </a:lnTo>
                  <a:lnTo>
                    <a:pt x="111074" y="462140"/>
                  </a:lnTo>
                  <a:lnTo>
                    <a:pt x="117894" y="464375"/>
                  </a:lnTo>
                  <a:lnTo>
                    <a:pt x="125095" y="466407"/>
                  </a:lnTo>
                  <a:lnTo>
                    <a:pt x="125095" y="0"/>
                  </a:lnTo>
                  <a:close/>
                </a:path>
                <a:path w="961390" h="509905">
                  <a:moveTo>
                    <a:pt x="229666" y="0"/>
                  </a:moveTo>
                  <a:lnTo>
                    <a:pt x="208978" y="0"/>
                  </a:lnTo>
                  <a:lnTo>
                    <a:pt x="208978" y="486435"/>
                  </a:lnTo>
                  <a:lnTo>
                    <a:pt x="215798" y="487654"/>
                  </a:lnTo>
                  <a:lnTo>
                    <a:pt x="222643" y="489013"/>
                  </a:lnTo>
                  <a:lnTo>
                    <a:pt x="229666" y="490029"/>
                  </a:lnTo>
                  <a:lnTo>
                    <a:pt x="229666" y="0"/>
                  </a:lnTo>
                  <a:close/>
                </a:path>
                <a:path w="961390" h="509905">
                  <a:moveTo>
                    <a:pt x="334111" y="254"/>
                  </a:moveTo>
                  <a:lnTo>
                    <a:pt x="313385" y="254"/>
                  </a:lnTo>
                  <a:lnTo>
                    <a:pt x="313385" y="501904"/>
                  </a:lnTo>
                  <a:lnTo>
                    <a:pt x="321805" y="501904"/>
                  </a:lnTo>
                  <a:lnTo>
                    <a:pt x="321805" y="503174"/>
                  </a:lnTo>
                  <a:lnTo>
                    <a:pt x="334111" y="503174"/>
                  </a:lnTo>
                  <a:lnTo>
                    <a:pt x="334111" y="501904"/>
                  </a:lnTo>
                  <a:lnTo>
                    <a:pt x="334111" y="254"/>
                  </a:lnTo>
                  <a:close/>
                </a:path>
                <a:path w="961390" h="509905">
                  <a:moveTo>
                    <a:pt x="438683" y="254"/>
                  </a:moveTo>
                  <a:lnTo>
                    <a:pt x="417957" y="254"/>
                  </a:lnTo>
                  <a:lnTo>
                    <a:pt x="417957" y="508254"/>
                  </a:lnTo>
                  <a:lnTo>
                    <a:pt x="418769" y="508254"/>
                  </a:lnTo>
                  <a:lnTo>
                    <a:pt x="418769" y="509524"/>
                  </a:lnTo>
                  <a:lnTo>
                    <a:pt x="438683" y="509524"/>
                  </a:lnTo>
                  <a:lnTo>
                    <a:pt x="438683" y="508254"/>
                  </a:lnTo>
                  <a:lnTo>
                    <a:pt x="438683" y="254"/>
                  </a:lnTo>
                  <a:close/>
                </a:path>
                <a:path w="961390" h="509905">
                  <a:moveTo>
                    <a:pt x="543115" y="254"/>
                  </a:moveTo>
                  <a:lnTo>
                    <a:pt x="522389" y="254"/>
                  </a:lnTo>
                  <a:lnTo>
                    <a:pt x="522389" y="508254"/>
                  </a:lnTo>
                  <a:lnTo>
                    <a:pt x="522389" y="509524"/>
                  </a:lnTo>
                  <a:lnTo>
                    <a:pt x="542302" y="509524"/>
                  </a:lnTo>
                  <a:lnTo>
                    <a:pt x="542302" y="508254"/>
                  </a:lnTo>
                  <a:lnTo>
                    <a:pt x="543115" y="508254"/>
                  </a:lnTo>
                  <a:lnTo>
                    <a:pt x="543115" y="254"/>
                  </a:lnTo>
                  <a:close/>
                </a:path>
                <a:path w="961390" h="509905">
                  <a:moveTo>
                    <a:pt x="647522" y="254"/>
                  </a:moveTo>
                  <a:lnTo>
                    <a:pt x="626973" y="254"/>
                  </a:lnTo>
                  <a:lnTo>
                    <a:pt x="626973" y="501904"/>
                  </a:lnTo>
                  <a:lnTo>
                    <a:pt x="626973" y="503174"/>
                  </a:lnTo>
                  <a:lnTo>
                    <a:pt x="638949" y="503174"/>
                  </a:lnTo>
                  <a:lnTo>
                    <a:pt x="638949" y="501904"/>
                  </a:lnTo>
                  <a:lnTo>
                    <a:pt x="647522" y="501904"/>
                  </a:lnTo>
                  <a:lnTo>
                    <a:pt x="647522" y="254"/>
                  </a:lnTo>
                  <a:close/>
                </a:path>
                <a:path w="961390" h="509905">
                  <a:moveTo>
                    <a:pt x="752068" y="0"/>
                  </a:moveTo>
                  <a:lnTo>
                    <a:pt x="731405" y="0"/>
                  </a:lnTo>
                  <a:lnTo>
                    <a:pt x="731405" y="490029"/>
                  </a:lnTo>
                  <a:lnTo>
                    <a:pt x="738365" y="489013"/>
                  </a:lnTo>
                  <a:lnTo>
                    <a:pt x="745248" y="487654"/>
                  </a:lnTo>
                  <a:lnTo>
                    <a:pt x="752068" y="486435"/>
                  </a:lnTo>
                  <a:lnTo>
                    <a:pt x="752068" y="0"/>
                  </a:lnTo>
                  <a:close/>
                </a:path>
                <a:path w="961390" h="509905">
                  <a:moveTo>
                    <a:pt x="856500" y="0"/>
                  </a:moveTo>
                  <a:lnTo>
                    <a:pt x="835812" y="0"/>
                  </a:lnTo>
                  <a:lnTo>
                    <a:pt x="835812" y="466432"/>
                  </a:lnTo>
                  <a:lnTo>
                    <a:pt x="842975" y="464337"/>
                  </a:lnTo>
                  <a:lnTo>
                    <a:pt x="849833" y="462140"/>
                  </a:lnTo>
                  <a:lnTo>
                    <a:pt x="856500" y="459905"/>
                  </a:lnTo>
                  <a:lnTo>
                    <a:pt x="856500" y="0"/>
                  </a:lnTo>
                  <a:close/>
                </a:path>
                <a:path w="961390" h="509905">
                  <a:moveTo>
                    <a:pt x="961085" y="0"/>
                  </a:moveTo>
                  <a:lnTo>
                    <a:pt x="940358" y="0"/>
                  </a:lnTo>
                  <a:lnTo>
                    <a:pt x="940358" y="422109"/>
                  </a:lnTo>
                  <a:lnTo>
                    <a:pt x="945807" y="418553"/>
                  </a:lnTo>
                  <a:lnTo>
                    <a:pt x="951077" y="414756"/>
                  </a:lnTo>
                  <a:lnTo>
                    <a:pt x="956170" y="410743"/>
                  </a:lnTo>
                  <a:lnTo>
                    <a:pt x="961085" y="406501"/>
                  </a:lnTo>
                  <a:lnTo>
                    <a:pt x="961085" y="0"/>
                  </a:lnTo>
                  <a:close/>
                </a:path>
              </a:pathLst>
            </a:custGeom>
            <a:solidFill>
              <a:srgbClr val="FF8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16883" y="1744691"/>
              <a:ext cx="1015365" cy="304800"/>
            </a:xfrm>
            <a:custGeom>
              <a:avLst/>
              <a:gdLst/>
              <a:ahLst/>
              <a:cxnLst/>
              <a:rect l="l" t="t" r="r" b="b"/>
              <a:pathLst>
                <a:path w="1015365" h="304800">
                  <a:moveTo>
                    <a:pt x="507531" y="304791"/>
                  </a:moveTo>
                  <a:lnTo>
                    <a:pt x="450260" y="303818"/>
                  </a:lnTo>
                  <a:lnTo>
                    <a:pt x="394162" y="300942"/>
                  </a:lnTo>
                  <a:lnTo>
                    <a:pt x="339735" y="296223"/>
                  </a:lnTo>
                  <a:lnTo>
                    <a:pt x="287474" y="289723"/>
                  </a:lnTo>
                  <a:lnTo>
                    <a:pt x="237873" y="281503"/>
                  </a:lnTo>
                  <a:lnTo>
                    <a:pt x="191429" y="271625"/>
                  </a:lnTo>
                  <a:lnTo>
                    <a:pt x="148637" y="260150"/>
                  </a:lnTo>
                  <a:lnTo>
                    <a:pt x="85261" y="236936"/>
                  </a:lnTo>
                  <a:lnTo>
                    <a:pt x="38628" y="210706"/>
                  </a:lnTo>
                  <a:lnTo>
                    <a:pt x="9840" y="182257"/>
                  </a:lnTo>
                  <a:lnTo>
                    <a:pt x="0" y="152381"/>
                  </a:lnTo>
                  <a:lnTo>
                    <a:pt x="9840" y="122518"/>
                  </a:lnTo>
                  <a:lnTo>
                    <a:pt x="38628" y="94069"/>
                  </a:lnTo>
                  <a:lnTo>
                    <a:pt x="85261" y="67842"/>
                  </a:lnTo>
                  <a:lnTo>
                    <a:pt x="148637" y="44640"/>
                  </a:lnTo>
                  <a:lnTo>
                    <a:pt x="191429" y="33165"/>
                  </a:lnTo>
                  <a:lnTo>
                    <a:pt x="237873" y="23287"/>
                  </a:lnTo>
                  <a:lnTo>
                    <a:pt x="287474" y="15067"/>
                  </a:lnTo>
                  <a:lnTo>
                    <a:pt x="339735" y="8567"/>
                  </a:lnTo>
                  <a:lnTo>
                    <a:pt x="394162" y="3848"/>
                  </a:lnTo>
                  <a:lnTo>
                    <a:pt x="450260" y="972"/>
                  </a:lnTo>
                  <a:lnTo>
                    <a:pt x="507531" y="0"/>
                  </a:lnTo>
                  <a:lnTo>
                    <a:pt x="564792" y="972"/>
                  </a:lnTo>
                  <a:lnTo>
                    <a:pt x="620880" y="3848"/>
                  </a:lnTo>
                  <a:lnTo>
                    <a:pt x="675301" y="8567"/>
                  </a:lnTo>
                  <a:lnTo>
                    <a:pt x="727556" y="15067"/>
                  </a:lnTo>
                  <a:lnTo>
                    <a:pt x="777150" y="23287"/>
                  </a:lnTo>
                  <a:lnTo>
                    <a:pt x="823586" y="33165"/>
                  </a:lnTo>
                  <a:lnTo>
                    <a:pt x="866367" y="44640"/>
                  </a:lnTo>
                  <a:lnTo>
                    <a:pt x="929743" y="67842"/>
                  </a:lnTo>
                  <a:lnTo>
                    <a:pt x="976376" y="94069"/>
                  </a:lnTo>
                  <a:lnTo>
                    <a:pt x="1005163" y="122518"/>
                  </a:lnTo>
                  <a:lnTo>
                    <a:pt x="1015004" y="152381"/>
                  </a:lnTo>
                  <a:lnTo>
                    <a:pt x="1005163" y="182257"/>
                  </a:lnTo>
                  <a:lnTo>
                    <a:pt x="976376" y="210706"/>
                  </a:lnTo>
                  <a:lnTo>
                    <a:pt x="929743" y="236936"/>
                  </a:lnTo>
                  <a:lnTo>
                    <a:pt x="866367" y="260150"/>
                  </a:lnTo>
                  <a:lnTo>
                    <a:pt x="823586" y="271625"/>
                  </a:lnTo>
                  <a:lnTo>
                    <a:pt x="777150" y="281503"/>
                  </a:lnTo>
                  <a:lnTo>
                    <a:pt x="727556" y="289723"/>
                  </a:lnTo>
                  <a:lnTo>
                    <a:pt x="675301" y="296223"/>
                  </a:lnTo>
                  <a:lnTo>
                    <a:pt x="620880" y="300942"/>
                  </a:lnTo>
                  <a:lnTo>
                    <a:pt x="564792" y="303818"/>
                  </a:lnTo>
                  <a:lnTo>
                    <a:pt x="507531" y="304791"/>
                  </a:lnTo>
                  <a:close/>
                </a:path>
              </a:pathLst>
            </a:custGeom>
            <a:solidFill>
              <a:srgbClr val="311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43001" y="438150"/>
            <a:ext cx="41743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Data</a:t>
            </a:r>
            <a:r>
              <a:rPr spc="-114" dirty="0"/>
              <a:t> </a:t>
            </a:r>
            <a:r>
              <a:rPr spc="114" dirty="0"/>
              <a:t>S</a:t>
            </a:r>
            <a:r>
              <a:rPr lang="en-US" spc="114" dirty="0"/>
              <a:t>ource</a:t>
            </a:r>
            <a:endParaRPr spc="114" dirty="0"/>
          </a:p>
        </p:txBody>
      </p:sp>
      <p:sp>
        <p:nvSpPr>
          <p:cNvPr id="14" name="object 14"/>
          <p:cNvSpPr txBox="1"/>
          <p:nvPr/>
        </p:nvSpPr>
        <p:spPr>
          <a:xfrm>
            <a:off x="1067974" y="1337555"/>
            <a:ext cx="4577080" cy="25314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sz="1600" b="0" i="0" dirty="0">
                <a:effectLst/>
                <a:latin typeface="Book Antiqua" panose="02040602050305030304" pitchFamily="18" charset="0"/>
              </a:rPr>
              <a:t>We will utilize the Breast Cancer Prediction dataset which is created for </a:t>
            </a:r>
            <a:r>
              <a:rPr lang="en-US" sz="1600" b="1" i="0" dirty="0">
                <a:effectLst/>
                <a:latin typeface="Book Antiqua" panose="02040602050305030304" pitchFamily="18" charset="0"/>
              </a:rPr>
              <a:t>“AI for Social Good : Women’s Coder Bootcamp</a:t>
            </a:r>
            <a:r>
              <a:rPr lang="en-US" sz="1600" b="1" dirty="0">
                <a:latin typeface="Book Antiqua" panose="02040602050305030304" pitchFamily="18" charset="0"/>
              </a:rPr>
              <a:t>”</a:t>
            </a:r>
            <a:r>
              <a:rPr lang="en-US" sz="1600" dirty="0">
                <a:latin typeface="Book Antiqua" panose="02040602050305030304" pitchFamily="18" charset="0"/>
              </a:rPr>
              <a:t>. The data was downloaded from Kaggle platform. </a:t>
            </a:r>
            <a:r>
              <a:rPr lang="en-US" sz="1600" b="1" dirty="0">
                <a:latin typeface="Book Antiqua" panose="02040602050305030304" pitchFamily="18" charset="0"/>
                <a:hlinkClick r:id="rId2"/>
              </a:rPr>
              <a:t>https://www.kaggle.com/merishnasuwal/breast-cancer-prediction-dataset</a:t>
            </a:r>
            <a:endParaRPr lang="en-US" sz="1600" b="1" dirty="0">
              <a:latin typeface="Book Antiqua" panose="02040602050305030304" pitchFamily="18" charset="0"/>
            </a:endParaRPr>
          </a:p>
          <a:p>
            <a:pPr marL="379095" indent="-367030"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endParaRPr lang="en-US" dirty="0">
              <a:latin typeface="Book Antiqua" panose="02040602050305030304" pitchFamily="18" charset="0"/>
            </a:endParaRP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sz="1600" b="0" i="0" dirty="0">
                <a:effectLst/>
                <a:latin typeface="Book Antiqua" panose="02040602050305030304" pitchFamily="18" charset="0"/>
              </a:rPr>
              <a:t>This breast cancer dataset was obtained from the University of Wisconsin Hospitals, Madison from Dr. William H. </a:t>
            </a:r>
            <a:r>
              <a:rPr lang="en-US" sz="1600" b="0" i="0" dirty="0" err="1">
                <a:effectLst/>
                <a:latin typeface="Book Antiqua" panose="02040602050305030304" pitchFamily="18" charset="0"/>
              </a:rPr>
              <a:t>Wolberg</a:t>
            </a:r>
            <a:r>
              <a:rPr lang="en-US" sz="1600" b="0" i="0" dirty="0">
                <a:effectLst/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85EC31E-1CB8-4401-836D-98C6A8E33C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DB47A3A-6172-4E62-9876-F2ECC63F20F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1AEDA55-20E0-4A4D-93B5-44992EED1F0B}" type="datetime3">
              <a:rPr lang="en-US" smtClean="0"/>
              <a:t>10 May 2021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C0EDD-7761-4AE4-BCE8-8ED075AF3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1" y="133350"/>
            <a:ext cx="8778398" cy="4650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CBD04-9660-48C5-8169-2B4827D8D8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DA4A5E-60FC-4576-AF8E-7669B2ADB844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57E1AB0-FE88-452F-8E36-5378DA0E30BC}" type="datetime3">
              <a:rPr lang="en-US" smtClean="0"/>
              <a:t>10 May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6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92231" y="1744691"/>
            <a:ext cx="2452370" cy="3399154"/>
            <a:chOff x="6692231" y="1744691"/>
            <a:chExt cx="2452370" cy="3399154"/>
          </a:xfrm>
        </p:grpSpPr>
        <p:sp>
          <p:nvSpPr>
            <p:cNvPr id="3" name="object 3"/>
            <p:cNvSpPr/>
            <p:nvPr/>
          </p:nvSpPr>
          <p:spPr>
            <a:xfrm>
              <a:off x="6692231" y="2238988"/>
              <a:ext cx="2452370" cy="2905125"/>
            </a:xfrm>
            <a:custGeom>
              <a:avLst/>
              <a:gdLst/>
              <a:ahLst/>
              <a:cxnLst/>
              <a:rect l="l" t="t" r="r" b="b"/>
              <a:pathLst>
                <a:path w="2452370" h="2905125">
                  <a:moveTo>
                    <a:pt x="2013645" y="2904511"/>
                  </a:moveTo>
                  <a:lnTo>
                    <a:pt x="506491" y="2904511"/>
                  </a:lnTo>
                  <a:lnTo>
                    <a:pt x="480173" y="2883341"/>
                  </a:lnTo>
                  <a:lnTo>
                    <a:pt x="443271" y="2851513"/>
                  </a:lnTo>
                  <a:lnTo>
                    <a:pt x="407512" y="2818474"/>
                  </a:lnTo>
                  <a:lnTo>
                    <a:pt x="372942" y="2784276"/>
                  </a:lnTo>
                  <a:lnTo>
                    <a:pt x="339610" y="2748969"/>
                  </a:lnTo>
                  <a:lnTo>
                    <a:pt x="307563" y="2712607"/>
                  </a:lnTo>
                  <a:lnTo>
                    <a:pt x="276850" y="2675242"/>
                  </a:lnTo>
                  <a:lnTo>
                    <a:pt x="247516" y="2636924"/>
                  </a:lnTo>
                  <a:lnTo>
                    <a:pt x="219611" y="2597706"/>
                  </a:lnTo>
                  <a:lnTo>
                    <a:pt x="193180" y="2557640"/>
                  </a:lnTo>
                  <a:lnTo>
                    <a:pt x="168273" y="2516778"/>
                  </a:lnTo>
                  <a:lnTo>
                    <a:pt x="144937" y="2475171"/>
                  </a:lnTo>
                  <a:lnTo>
                    <a:pt x="122705" y="2429676"/>
                  </a:lnTo>
                  <a:lnTo>
                    <a:pt x="102291" y="2383456"/>
                  </a:lnTo>
                  <a:lnTo>
                    <a:pt x="83703" y="2336580"/>
                  </a:lnTo>
                  <a:lnTo>
                    <a:pt x="66949" y="2289117"/>
                  </a:lnTo>
                  <a:lnTo>
                    <a:pt x="52038" y="2241137"/>
                  </a:lnTo>
                  <a:lnTo>
                    <a:pt x="38979" y="2192708"/>
                  </a:lnTo>
                  <a:lnTo>
                    <a:pt x="27781" y="2143900"/>
                  </a:lnTo>
                  <a:lnTo>
                    <a:pt x="18452" y="2094783"/>
                  </a:lnTo>
                  <a:lnTo>
                    <a:pt x="11001" y="2045424"/>
                  </a:lnTo>
                  <a:lnTo>
                    <a:pt x="5436" y="1995895"/>
                  </a:lnTo>
                  <a:lnTo>
                    <a:pt x="1766" y="1946264"/>
                  </a:lnTo>
                  <a:lnTo>
                    <a:pt x="0" y="1896600"/>
                  </a:lnTo>
                  <a:lnTo>
                    <a:pt x="145" y="1846972"/>
                  </a:lnTo>
                  <a:lnTo>
                    <a:pt x="2212" y="1797450"/>
                  </a:lnTo>
                  <a:lnTo>
                    <a:pt x="6209" y="1748103"/>
                  </a:lnTo>
                  <a:lnTo>
                    <a:pt x="12143" y="1699001"/>
                  </a:lnTo>
                  <a:lnTo>
                    <a:pt x="20025" y="1650212"/>
                  </a:lnTo>
                  <a:lnTo>
                    <a:pt x="29862" y="1601806"/>
                  </a:lnTo>
                  <a:lnTo>
                    <a:pt x="41663" y="1553852"/>
                  </a:lnTo>
                  <a:lnTo>
                    <a:pt x="56069" y="1504404"/>
                  </a:lnTo>
                  <a:lnTo>
                    <a:pt x="72629" y="1455602"/>
                  </a:lnTo>
                  <a:lnTo>
                    <a:pt x="91353" y="1407526"/>
                  </a:lnTo>
                  <a:lnTo>
                    <a:pt x="112251" y="1360252"/>
                  </a:lnTo>
                  <a:lnTo>
                    <a:pt x="135333" y="1313860"/>
                  </a:lnTo>
                  <a:lnTo>
                    <a:pt x="160610" y="1268428"/>
                  </a:lnTo>
                  <a:lnTo>
                    <a:pt x="188093" y="1224034"/>
                  </a:lnTo>
                  <a:lnTo>
                    <a:pt x="218419" y="1179824"/>
                  </a:lnTo>
                  <a:lnTo>
                    <a:pt x="249804" y="1138497"/>
                  </a:lnTo>
                  <a:lnTo>
                    <a:pt x="282226" y="1099927"/>
                  </a:lnTo>
                  <a:lnTo>
                    <a:pt x="315666" y="1063989"/>
                  </a:lnTo>
                  <a:lnTo>
                    <a:pt x="350102" y="1030559"/>
                  </a:lnTo>
                  <a:lnTo>
                    <a:pt x="385513" y="999513"/>
                  </a:lnTo>
                  <a:lnTo>
                    <a:pt x="421878" y="970725"/>
                  </a:lnTo>
                  <a:lnTo>
                    <a:pt x="459175" y="944070"/>
                  </a:lnTo>
                  <a:lnTo>
                    <a:pt x="497385" y="919425"/>
                  </a:lnTo>
                  <a:lnTo>
                    <a:pt x="536485" y="896665"/>
                  </a:lnTo>
                  <a:lnTo>
                    <a:pt x="576454" y="875664"/>
                  </a:lnTo>
                  <a:lnTo>
                    <a:pt x="617273" y="856299"/>
                  </a:lnTo>
                  <a:lnTo>
                    <a:pt x="658919" y="838445"/>
                  </a:lnTo>
                  <a:lnTo>
                    <a:pt x="701372" y="821976"/>
                  </a:lnTo>
                  <a:lnTo>
                    <a:pt x="744611" y="806769"/>
                  </a:lnTo>
                  <a:lnTo>
                    <a:pt x="788614" y="792699"/>
                  </a:lnTo>
                  <a:lnTo>
                    <a:pt x="833361" y="779640"/>
                  </a:lnTo>
                  <a:lnTo>
                    <a:pt x="878830" y="767469"/>
                  </a:lnTo>
                  <a:lnTo>
                    <a:pt x="925001" y="756061"/>
                  </a:lnTo>
                  <a:lnTo>
                    <a:pt x="971852" y="745291"/>
                  </a:lnTo>
                  <a:lnTo>
                    <a:pt x="1019363" y="735035"/>
                  </a:lnTo>
                  <a:lnTo>
                    <a:pt x="1067512" y="725167"/>
                  </a:lnTo>
                  <a:lnTo>
                    <a:pt x="1416766" y="657359"/>
                  </a:lnTo>
                  <a:lnTo>
                    <a:pt x="1464846" y="646795"/>
                  </a:lnTo>
                  <a:lnTo>
                    <a:pt x="1512456" y="634832"/>
                  </a:lnTo>
                  <a:lnTo>
                    <a:pt x="1559174" y="620840"/>
                  </a:lnTo>
                  <a:lnTo>
                    <a:pt x="1604579" y="604195"/>
                  </a:lnTo>
                  <a:lnTo>
                    <a:pt x="1648252" y="584267"/>
                  </a:lnTo>
                  <a:lnTo>
                    <a:pt x="1689772" y="560432"/>
                  </a:lnTo>
                  <a:lnTo>
                    <a:pt x="1731159" y="530371"/>
                  </a:lnTo>
                  <a:lnTo>
                    <a:pt x="1768910" y="496695"/>
                  </a:lnTo>
                  <a:lnTo>
                    <a:pt x="1803758" y="460111"/>
                  </a:lnTo>
                  <a:lnTo>
                    <a:pt x="1836434" y="421324"/>
                  </a:lnTo>
                  <a:lnTo>
                    <a:pt x="1867671" y="381040"/>
                  </a:lnTo>
                  <a:lnTo>
                    <a:pt x="1928756" y="298805"/>
                  </a:lnTo>
                  <a:lnTo>
                    <a:pt x="1960070" y="258266"/>
                  </a:lnTo>
                  <a:lnTo>
                    <a:pt x="1992874" y="219055"/>
                  </a:lnTo>
                  <a:lnTo>
                    <a:pt x="2027900" y="181876"/>
                  </a:lnTo>
                  <a:lnTo>
                    <a:pt x="2061876" y="150958"/>
                  </a:lnTo>
                  <a:lnTo>
                    <a:pt x="2098176" y="122878"/>
                  </a:lnTo>
                  <a:lnTo>
                    <a:pt x="2136586" y="97635"/>
                  </a:lnTo>
                  <a:lnTo>
                    <a:pt x="2176890" y="75229"/>
                  </a:lnTo>
                  <a:lnTo>
                    <a:pt x="2218875" y="55657"/>
                  </a:lnTo>
                  <a:lnTo>
                    <a:pt x="2262325" y="38920"/>
                  </a:lnTo>
                  <a:lnTo>
                    <a:pt x="2307027" y="25015"/>
                  </a:lnTo>
                  <a:lnTo>
                    <a:pt x="2352765" y="13942"/>
                  </a:lnTo>
                  <a:lnTo>
                    <a:pt x="2399325" y="5699"/>
                  </a:lnTo>
                  <a:lnTo>
                    <a:pt x="2446493" y="286"/>
                  </a:lnTo>
                  <a:lnTo>
                    <a:pt x="2451768" y="0"/>
                  </a:lnTo>
                  <a:lnTo>
                    <a:pt x="2451768" y="1548503"/>
                  </a:lnTo>
                  <a:lnTo>
                    <a:pt x="2429589" y="1581231"/>
                  </a:lnTo>
                  <a:lnTo>
                    <a:pt x="2404546" y="1626180"/>
                  </a:lnTo>
                  <a:lnTo>
                    <a:pt x="2383292" y="1672812"/>
                  </a:lnTo>
                  <a:lnTo>
                    <a:pt x="2365443" y="1720968"/>
                  </a:lnTo>
                  <a:lnTo>
                    <a:pt x="2350617" y="1770493"/>
                  </a:lnTo>
                  <a:lnTo>
                    <a:pt x="2339212" y="1817609"/>
                  </a:lnTo>
                  <a:lnTo>
                    <a:pt x="2329779" y="1865644"/>
                  </a:lnTo>
                  <a:lnTo>
                    <a:pt x="2322012" y="1914473"/>
                  </a:lnTo>
                  <a:lnTo>
                    <a:pt x="2315602" y="1963969"/>
                  </a:lnTo>
                  <a:lnTo>
                    <a:pt x="2310241" y="2014006"/>
                  </a:lnTo>
                  <a:lnTo>
                    <a:pt x="2305623" y="2064458"/>
                  </a:lnTo>
                  <a:lnTo>
                    <a:pt x="2301439" y="2115199"/>
                  </a:lnTo>
                  <a:lnTo>
                    <a:pt x="2297383" y="2166103"/>
                  </a:lnTo>
                  <a:lnTo>
                    <a:pt x="2293145" y="2217043"/>
                  </a:lnTo>
                  <a:lnTo>
                    <a:pt x="2288420" y="2267895"/>
                  </a:lnTo>
                  <a:lnTo>
                    <a:pt x="2282899" y="2318532"/>
                  </a:lnTo>
                  <a:lnTo>
                    <a:pt x="2276274" y="2368827"/>
                  </a:lnTo>
                  <a:lnTo>
                    <a:pt x="2268239" y="2418655"/>
                  </a:lnTo>
                  <a:lnTo>
                    <a:pt x="2258485" y="2467889"/>
                  </a:lnTo>
                  <a:lnTo>
                    <a:pt x="2246601" y="2516778"/>
                  </a:lnTo>
                  <a:lnTo>
                    <a:pt x="2230837" y="2569415"/>
                  </a:lnTo>
                  <a:lnTo>
                    <a:pt x="2207926" y="2629897"/>
                  </a:lnTo>
                  <a:lnTo>
                    <a:pt x="2188521" y="2671709"/>
                  </a:lnTo>
                  <a:lnTo>
                    <a:pt x="2166714" y="2712216"/>
                  </a:lnTo>
                  <a:lnTo>
                    <a:pt x="2142605" y="2751376"/>
                  </a:lnTo>
                  <a:lnTo>
                    <a:pt x="2116298" y="2789149"/>
                  </a:lnTo>
                  <a:lnTo>
                    <a:pt x="2087893" y="2825493"/>
                  </a:lnTo>
                  <a:lnTo>
                    <a:pt x="2057493" y="2860366"/>
                  </a:lnTo>
                  <a:lnTo>
                    <a:pt x="2025199" y="2893728"/>
                  </a:lnTo>
                  <a:lnTo>
                    <a:pt x="2013645" y="2904511"/>
                  </a:lnTo>
                  <a:close/>
                </a:path>
              </a:pathLst>
            </a:custGeom>
            <a:solidFill>
              <a:srgbClr val="F9C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9702" y="3652937"/>
              <a:ext cx="1711960" cy="852169"/>
            </a:xfrm>
            <a:custGeom>
              <a:avLst/>
              <a:gdLst/>
              <a:ahLst/>
              <a:cxnLst/>
              <a:rect l="l" t="t" r="r" b="b"/>
              <a:pathLst>
                <a:path w="1711959" h="852170">
                  <a:moveTo>
                    <a:pt x="855873" y="851692"/>
                  </a:moveTo>
                  <a:lnTo>
                    <a:pt x="799348" y="850763"/>
                  </a:lnTo>
                  <a:lnTo>
                    <a:pt x="743375" y="847997"/>
                  </a:lnTo>
                  <a:lnTo>
                    <a:pt x="688121" y="843430"/>
                  </a:lnTo>
                  <a:lnTo>
                    <a:pt x="633752" y="837095"/>
                  </a:lnTo>
                  <a:lnTo>
                    <a:pt x="580435" y="829028"/>
                  </a:lnTo>
                  <a:lnTo>
                    <a:pt x="528336" y="819263"/>
                  </a:lnTo>
                  <a:lnTo>
                    <a:pt x="477622" y="807834"/>
                  </a:lnTo>
                  <a:lnTo>
                    <a:pt x="428460" y="794776"/>
                  </a:lnTo>
                  <a:lnTo>
                    <a:pt x="381016" y="780124"/>
                  </a:lnTo>
                  <a:lnTo>
                    <a:pt x="335456" y="763911"/>
                  </a:lnTo>
                  <a:lnTo>
                    <a:pt x="291946" y="746173"/>
                  </a:lnTo>
                  <a:lnTo>
                    <a:pt x="250654" y="726944"/>
                  </a:lnTo>
                  <a:lnTo>
                    <a:pt x="199784" y="699305"/>
                  </a:lnTo>
                  <a:lnTo>
                    <a:pt x="154289" y="669754"/>
                  </a:lnTo>
                  <a:lnTo>
                    <a:pt x="114332" y="638487"/>
                  </a:lnTo>
                  <a:lnTo>
                    <a:pt x="80075" y="605702"/>
                  </a:lnTo>
                  <a:lnTo>
                    <a:pt x="51682" y="571593"/>
                  </a:lnTo>
                  <a:lnTo>
                    <a:pt x="29315" y="536359"/>
                  </a:lnTo>
                  <a:lnTo>
                    <a:pt x="13137" y="500195"/>
                  </a:lnTo>
                  <a:lnTo>
                    <a:pt x="3311" y="463297"/>
                  </a:lnTo>
                  <a:lnTo>
                    <a:pt x="0" y="425862"/>
                  </a:lnTo>
                  <a:lnTo>
                    <a:pt x="3311" y="388418"/>
                  </a:lnTo>
                  <a:lnTo>
                    <a:pt x="13137" y="351512"/>
                  </a:lnTo>
                  <a:lnTo>
                    <a:pt x="29315" y="315342"/>
                  </a:lnTo>
                  <a:lnTo>
                    <a:pt x="51682" y="280104"/>
                  </a:lnTo>
                  <a:lnTo>
                    <a:pt x="80075" y="245993"/>
                  </a:lnTo>
                  <a:lnTo>
                    <a:pt x="114332" y="213206"/>
                  </a:lnTo>
                  <a:lnTo>
                    <a:pt x="154289" y="181938"/>
                  </a:lnTo>
                  <a:lnTo>
                    <a:pt x="199784" y="152387"/>
                  </a:lnTo>
                  <a:lnTo>
                    <a:pt x="250654" y="124748"/>
                  </a:lnTo>
                  <a:lnTo>
                    <a:pt x="291946" y="105519"/>
                  </a:lnTo>
                  <a:lnTo>
                    <a:pt x="335456" y="87781"/>
                  </a:lnTo>
                  <a:lnTo>
                    <a:pt x="381016" y="71568"/>
                  </a:lnTo>
                  <a:lnTo>
                    <a:pt x="428460" y="56915"/>
                  </a:lnTo>
                  <a:lnTo>
                    <a:pt x="477622" y="43858"/>
                  </a:lnTo>
                  <a:lnTo>
                    <a:pt x="528336" y="32429"/>
                  </a:lnTo>
                  <a:lnTo>
                    <a:pt x="580435" y="22664"/>
                  </a:lnTo>
                  <a:lnTo>
                    <a:pt x="633752" y="14597"/>
                  </a:lnTo>
                  <a:lnTo>
                    <a:pt x="688121" y="8262"/>
                  </a:lnTo>
                  <a:lnTo>
                    <a:pt x="743375" y="3695"/>
                  </a:lnTo>
                  <a:lnTo>
                    <a:pt x="799348" y="929"/>
                  </a:lnTo>
                  <a:lnTo>
                    <a:pt x="855873" y="0"/>
                  </a:lnTo>
                  <a:lnTo>
                    <a:pt x="912399" y="929"/>
                  </a:lnTo>
                  <a:lnTo>
                    <a:pt x="968372" y="3695"/>
                  </a:lnTo>
                  <a:lnTo>
                    <a:pt x="1023627" y="8262"/>
                  </a:lnTo>
                  <a:lnTo>
                    <a:pt x="1077995" y="14597"/>
                  </a:lnTo>
                  <a:lnTo>
                    <a:pt x="1131312" y="22664"/>
                  </a:lnTo>
                  <a:lnTo>
                    <a:pt x="1183411" y="32429"/>
                  </a:lnTo>
                  <a:lnTo>
                    <a:pt x="1234125" y="43858"/>
                  </a:lnTo>
                  <a:lnTo>
                    <a:pt x="1283287" y="56915"/>
                  </a:lnTo>
                  <a:lnTo>
                    <a:pt x="1330731" y="71568"/>
                  </a:lnTo>
                  <a:lnTo>
                    <a:pt x="1376291" y="87781"/>
                  </a:lnTo>
                  <a:lnTo>
                    <a:pt x="1419800" y="105519"/>
                  </a:lnTo>
                  <a:lnTo>
                    <a:pt x="1461092" y="124748"/>
                  </a:lnTo>
                  <a:lnTo>
                    <a:pt x="1511964" y="152387"/>
                  </a:lnTo>
                  <a:lnTo>
                    <a:pt x="1557462" y="181938"/>
                  </a:lnTo>
                  <a:lnTo>
                    <a:pt x="1597423" y="213206"/>
                  </a:lnTo>
                  <a:lnTo>
                    <a:pt x="1631685" y="245993"/>
                  </a:lnTo>
                  <a:lnTo>
                    <a:pt x="1660084" y="280104"/>
                  </a:lnTo>
                  <a:lnTo>
                    <a:pt x="1682456" y="315342"/>
                  </a:lnTo>
                  <a:lnTo>
                    <a:pt x="1698638" y="351512"/>
                  </a:lnTo>
                  <a:lnTo>
                    <a:pt x="1708467" y="388418"/>
                  </a:lnTo>
                  <a:lnTo>
                    <a:pt x="1711779" y="425862"/>
                  </a:lnTo>
                  <a:lnTo>
                    <a:pt x="1708467" y="463297"/>
                  </a:lnTo>
                  <a:lnTo>
                    <a:pt x="1698638" y="500195"/>
                  </a:lnTo>
                  <a:lnTo>
                    <a:pt x="1682456" y="536359"/>
                  </a:lnTo>
                  <a:lnTo>
                    <a:pt x="1660084" y="571593"/>
                  </a:lnTo>
                  <a:lnTo>
                    <a:pt x="1631685" y="605702"/>
                  </a:lnTo>
                  <a:lnTo>
                    <a:pt x="1597423" y="638487"/>
                  </a:lnTo>
                  <a:lnTo>
                    <a:pt x="1557462" y="669754"/>
                  </a:lnTo>
                  <a:lnTo>
                    <a:pt x="1511964" y="699305"/>
                  </a:lnTo>
                  <a:lnTo>
                    <a:pt x="1461092" y="726944"/>
                  </a:lnTo>
                  <a:lnTo>
                    <a:pt x="1419800" y="746173"/>
                  </a:lnTo>
                  <a:lnTo>
                    <a:pt x="1376291" y="763911"/>
                  </a:lnTo>
                  <a:lnTo>
                    <a:pt x="1330731" y="780124"/>
                  </a:lnTo>
                  <a:lnTo>
                    <a:pt x="1283287" y="794776"/>
                  </a:lnTo>
                  <a:lnTo>
                    <a:pt x="1234125" y="807834"/>
                  </a:lnTo>
                  <a:lnTo>
                    <a:pt x="1183411" y="819263"/>
                  </a:lnTo>
                  <a:lnTo>
                    <a:pt x="1131312" y="829028"/>
                  </a:lnTo>
                  <a:lnTo>
                    <a:pt x="1077995" y="837095"/>
                  </a:lnTo>
                  <a:lnTo>
                    <a:pt x="1023627" y="843430"/>
                  </a:lnTo>
                  <a:lnTo>
                    <a:pt x="968372" y="847997"/>
                  </a:lnTo>
                  <a:lnTo>
                    <a:pt x="912399" y="850763"/>
                  </a:lnTo>
                  <a:lnTo>
                    <a:pt x="855873" y="851692"/>
                  </a:lnTo>
                  <a:close/>
                </a:path>
              </a:pathLst>
            </a:custGeom>
            <a:solidFill>
              <a:srgbClr val="31186B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5399" y="2287640"/>
              <a:ext cx="1318260" cy="2005330"/>
            </a:xfrm>
            <a:custGeom>
              <a:avLst/>
              <a:gdLst/>
              <a:ahLst/>
              <a:cxnLst/>
              <a:rect l="l" t="t" r="r" b="b"/>
              <a:pathLst>
                <a:path w="1318259" h="2005329">
                  <a:moveTo>
                    <a:pt x="659012" y="2005192"/>
                  </a:moveTo>
                  <a:lnTo>
                    <a:pt x="587203" y="2004031"/>
                  </a:lnTo>
                  <a:lnTo>
                    <a:pt x="517635" y="2000628"/>
                  </a:lnTo>
                  <a:lnTo>
                    <a:pt x="450709" y="1995105"/>
                  </a:lnTo>
                  <a:lnTo>
                    <a:pt x="386827" y="1987581"/>
                  </a:lnTo>
                  <a:lnTo>
                    <a:pt x="326391" y="1978178"/>
                  </a:lnTo>
                  <a:lnTo>
                    <a:pt x="269803" y="1967016"/>
                  </a:lnTo>
                  <a:lnTo>
                    <a:pt x="217465" y="1954216"/>
                  </a:lnTo>
                  <a:lnTo>
                    <a:pt x="169779" y="1939899"/>
                  </a:lnTo>
                  <a:lnTo>
                    <a:pt x="127148" y="1924185"/>
                  </a:lnTo>
                  <a:lnTo>
                    <a:pt x="89972" y="1907195"/>
                  </a:lnTo>
                  <a:lnTo>
                    <a:pt x="33595" y="1869869"/>
                  </a:lnTo>
                  <a:lnTo>
                    <a:pt x="3866" y="1828888"/>
                  </a:lnTo>
                  <a:lnTo>
                    <a:pt x="0" y="1807328"/>
                  </a:lnTo>
                  <a:lnTo>
                    <a:pt x="0" y="528429"/>
                  </a:lnTo>
                  <a:lnTo>
                    <a:pt x="2091" y="475550"/>
                  </a:lnTo>
                  <a:lnTo>
                    <a:pt x="8319" y="423202"/>
                  </a:lnTo>
                  <a:lnTo>
                    <a:pt x="18618" y="371623"/>
                  </a:lnTo>
                  <a:lnTo>
                    <a:pt x="32920" y="321048"/>
                  </a:lnTo>
                  <a:lnTo>
                    <a:pt x="51159" y="271715"/>
                  </a:lnTo>
                  <a:lnTo>
                    <a:pt x="73267" y="223860"/>
                  </a:lnTo>
                  <a:lnTo>
                    <a:pt x="99177" y="177720"/>
                  </a:lnTo>
                  <a:lnTo>
                    <a:pt x="208486" y="0"/>
                  </a:lnTo>
                  <a:lnTo>
                    <a:pt x="1109538" y="0"/>
                  </a:lnTo>
                  <a:lnTo>
                    <a:pt x="1218817" y="177720"/>
                  </a:lnTo>
                  <a:lnTo>
                    <a:pt x="1244729" y="223860"/>
                  </a:lnTo>
                  <a:lnTo>
                    <a:pt x="1266842" y="271715"/>
                  </a:lnTo>
                  <a:lnTo>
                    <a:pt x="1285086" y="321048"/>
                  </a:lnTo>
                  <a:lnTo>
                    <a:pt x="1299395" y="371623"/>
                  </a:lnTo>
                  <a:lnTo>
                    <a:pt x="1309699" y="423202"/>
                  </a:lnTo>
                  <a:lnTo>
                    <a:pt x="1315932" y="475550"/>
                  </a:lnTo>
                  <a:lnTo>
                    <a:pt x="1318024" y="528429"/>
                  </a:lnTo>
                  <a:lnTo>
                    <a:pt x="1317967" y="1807328"/>
                  </a:lnTo>
                  <a:lnTo>
                    <a:pt x="1302769" y="1849775"/>
                  </a:lnTo>
                  <a:lnTo>
                    <a:pt x="1259319" y="1889049"/>
                  </a:lnTo>
                  <a:lnTo>
                    <a:pt x="1190831" y="1924185"/>
                  </a:lnTo>
                  <a:lnTo>
                    <a:pt x="1148203" y="1939899"/>
                  </a:lnTo>
                  <a:lnTo>
                    <a:pt x="1100521" y="1954216"/>
                  </a:lnTo>
                  <a:lnTo>
                    <a:pt x="1048188" y="1967016"/>
                  </a:lnTo>
                  <a:lnTo>
                    <a:pt x="991605" y="1978178"/>
                  </a:lnTo>
                  <a:lnTo>
                    <a:pt x="931175" y="1987581"/>
                  </a:lnTo>
                  <a:lnTo>
                    <a:pt x="867298" y="1995105"/>
                  </a:lnTo>
                  <a:lnTo>
                    <a:pt x="800377" y="2000628"/>
                  </a:lnTo>
                  <a:lnTo>
                    <a:pt x="730815" y="2004031"/>
                  </a:lnTo>
                  <a:lnTo>
                    <a:pt x="659012" y="2005192"/>
                  </a:lnTo>
                  <a:close/>
                </a:path>
              </a:pathLst>
            </a:custGeom>
            <a:solidFill>
              <a:srgbClr val="929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58542" y="2806644"/>
              <a:ext cx="1132205" cy="1366520"/>
            </a:xfrm>
            <a:custGeom>
              <a:avLst/>
              <a:gdLst/>
              <a:ahLst/>
              <a:cxnLst/>
              <a:rect l="l" t="t" r="r" b="b"/>
              <a:pathLst>
                <a:path w="1132204" h="1366520">
                  <a:moveTo>
                    <a:pt x="565870" y="1366090"/>
                  </a:moveTo>
                  <a:lnTo>
                    <a:pt x="494885" y="1364766"/>
                  </a:lnTo>
                  <a:lnTo>
                    <a:pt x="426532" y="1360901"/>
                  </a:lnTo>
                  <a:lnTo>
                    <a:pt x="361341" y="1354653"/>
                  </a:lnTo>
                  <a:lnTo>
                    <a:pt x="299843" y="1346182"/>
                  </a:lnTo>
                  <a:lnTo>
                    <a:pt x="242568" y="1335647"/>
                  </a:lnTo>
                  <a:lnTo>
                    <a:pt x="190045" y="1323207"/>
                  </a:lnTo>
                  <a:lnTo>
                    <a:pt x="142806" y="1309023"/>
                  </a:lnTo>
                  <a:lnTo>
                    <a:pt x="101379" y="1293252"/>
                  </a:lnTo>
                  <a:lnTo>
                    <a:pt x="66296" y="1276054"/>
                  </a:lnTo>
                  <a:lnTo>
                    <a:pt x="17281" y="1238014"/>
                  </a:lnTo>
                  <a:lnTo>
                    <a:pt x="0" y="1196178"/>
                  </a:lnTo>
                  <a:lnTo>
                    <a:pt x="0" y="0"/>
                  </a:lnTo>
                  <a:lnTo>
                    <a:pt x="1131684" y="0"/>
                  </a:lnTo>
                  <a:lnTo>
                    <a:pt x="1131684" y="1196178"/>
                  </a:lnTo>
                  <a:lnTo>
                    <a:pt x="1114403" y="1238014"/>
                  </a:lnTo>
                  <a:lnTo>
                    <a:pt x="1065389" y="1276054"/>
                  </a:lnTo>
                  <a:lnTo>
                    <a:pt x="1030307" y="1293252"/>
                  </a:lnTo>
                  <a:lnTo>
                    <a:pt x="988883" y="1309023"/>
                  </a:lnTo>
                  <a:lnTo>
                    <a:pt x="941647" y="1323207"/>
                  </a:lnTo>
                  <a:lnTo>
                    <a:pt x="889129" y="1335647"/>
                  </a:lnTo>
                  <a:lnTo>
                    <a:pt x="831859" y="1346182"/>
                  </a:lnTo>
                  <a:lnTo>
                    <a:pt x="770368" y="1354653"/>
                  </a:lnTo>
                  <a:lnTo>
                    <a:pt x="705186" y="1360901"/>
                  </a:lnTo>
                  <a:lnTo>
                    <a:pt x="636844" y="1364766"/>
                  </a:lnTo>
                  <a:lnTo>
                    <a:pt x="565870" y="1366090"/>
                  </a:lnTo>
                  <a:close/>
                </a:path>
              </a:pathLst>
            </a:custGeom>
            <a:solidFill>
              <a:srgbClr val="F9A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58542" y="2636729"/>
              <a:ext cx="1132205" cy="340360"/>
            </a:xfrm>
            <a:custGeom>
              <a:avLst/>
              <a:gdLst/>
              <a:ahLst/>
              <a:cxnLst/>
              <a:rect l="l" t="t" r="r" b="b"/>
              <a:pathLst>
                <a:path w="1132204" h="340360">
                  <a:moveTo>
                    <a:pt x="565870" y="339853"/>
                  </a:moveTo>
                  <a:lnTo>
                    <a:pt x="509939" y="339021"/>
                  </a:lnTo>
                  <a:lnTo>
                    <a:pt x="454957" y="336557"/>
                  </a:lnTo>
                  <a:lnTo>
                    <a:pt x="401295" y="332506"/>
                  </a:lnTo>
                  <a:lnTo>
                    <a:pt x="349322" y="326915"/>
                  </a:lnTo>
                  <a:lnTo>
                    <a:pt x="299409" y="319831"/>
                  </a:lnTo>
                  <a:lnTo>
                    <a:pt x="251927" y="311298"/>
                  </a:lnTo>
                  <a:lnTo>
                    <a:pt x="207244" y="301364"/>
                  </a:lnTo>
                  <a:lnTo>
                    <a:pt x="165731" y="290075"/>
                  </a:lnTo>
                  <a:lnTo>
                    <a:pt x="107758" y="269668"/>
                  </a:lnTo>
                  <a:lnTo>
                    <a:pt x="61565" y="246992"/>
                  </a:lnTo>
                  <a:lnTo>
                    <a:pt x="27784" y="222504"/>
                  </a:lnTo>
                  <a:lnTo>
                    <a:pt x="0" y="169912"/>
                  </a:lnTo>
                  <a:lnTo>
                    <a:pt x="7051" y="143177"/>
                  </a:lnTo>
                  <a:lnTo>
                    <a:pt x="61565" y="92846"/>
                  </a:lnTo>
                  <a:lnTo>
                    <a:pt x="107758" y="70174"/>
                  </a:lnTo>
                  <a:lnTo>
                    <a:pt x="165731" y="49777"/>
                  </a:lnTo>
                  <a:lnTo>
                    <a:pt x="207244" y="38488"/>
                  </a:lnTo>
                  <a:lnTo>
                    <a:pt x="251927" y="28555"/>
                  </a:lnTo>
                  <a:lnTo>
                    <a:pt x="299409" y="20022"/>
                  </a:lnTo>
                  <a:lnTo>
                    <a:pt x="349322" y="12937"/>
                  </a:lnTo>
                  <a:lnTo>
                    <a:pt x="401295" y="7346"/>
                  </a:lnTo>
                  <a:lnTo>
                    <a:pt x="454957" y="3296"/>
                  </a:lnTo>
                  <a:lnTo>
                    <a:pt x="509939" y="831"/>
                  </a:lnTo>
                  <a:lnTo>
                    <a:pt x="565870" y="0"/>
                  </a:lnTo>
                  <a:lnTo>
                    <a:pt x="621785" y="831"/>
                  </a:lnTo>
                  <a:lnTo>
                    <a:pt x="676759" y="3296"/>
                  </a:lnTo>
                  <a:lnTo>
                    <a:pt x="730418" y="7346"/>
                  </a:lnTo>
                  <a:lnTo>
                    <a:pt x="782390" y="12937"/>
                  </a:lnTo>
                  <a:lnTo>
                    <a:pt x="832302" y="20022"/>
                  </a:lnTo>
                  <a:lnTo>
                    <a:pt x="879781" y="28555"/>
                  </a:lnTo>
                  <a:lnTo>
                    <a:pt x="924455" y="38488"/>
                  </a:lnTo>
                  <a:lnTo>
                    <a:pt x="965951" y="49777"/>
                  </a:lnTo>
                  <a:lnTo>
                    <a:pt x="1023947" y="70174"/>
                  </a:lnTo>
                  <a:lnTo>
                    <a:pt x="1070143" y="92846"/>
                  </a:lnTo>
                  <a:lnTo>
                    <a:pt x="1103916" y="117334"/>
                  </a:lnTo>
                  <a:lnTo>
                    <a:pt x="1131684" y="169912"/>
                  </a:lnTo>
                  <a:lnTo>
                    <a:pt x="1124638" y="196658"/>
                  </a:lnTo>
                  <a:lnTo>
                    <a:pt x="1070143" y="246992"/>
                  </a:lnTo>
                  <a:lnTo>
                    <a:pt x="1023947" y="269668"/>
                  </a:lnTo>
                  <a:lnTo>
                    <a:pt x="965951" y="290075"/>
                  </a:lnTo>
                  <a:lnTo>
                    <a:pt x="924455" y="301364"/>
                  </a:lnTo>
                  <a:lnTo>
                    <a:pt x="879781" y="311298"/>
                  </a:lnTo>
                  <a:lnTo>
                    <a:pt x="832302" y="319831"/>
                  </a:lnTo>
                  <a:lnTo>
                    <a:pt x="782390" y="326915"/>
                  </a:lnTo>
                  <a:lnTo>
                    <a:pt x="730418" y="332506"/>
                  </a:lnTo>
                  <a:lnTo>
                    <a:pt x="676759" y="336557"/>
                  </a:lnTo>
                  <a:lnTo>
                    <a:pt x="621785" y="339021"/>
                  </a:lnTo>
                  <a:lnTo>
                    <a:pt x="565870" y="339853"/>
                  </a:lnTo>
                  <a:close/>
                </a:path>
              </a:pathLst>
            </a:custGeom>
            <a:solidFill>
              <a:srgbClr val="F9C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67374" y="3135175"/>
              <a:ext cx="1318260" cy="706755"/>
            </a:xfrm>
            <a:custGeom>
              <a:avLst/>
              <a:gdLst/>
              <a:ahLst/>
              <a:cxnLst/>
              <a:rect l="l" t="t" r="r" b="b"/>
              <a:pathLst>
                <a:path w="1318259" h="706754">
                  <a:moveTo>
                    <a:pt x="658993" y="706207"/>
                  </a:moveTo>
                  <a:lnTo>
                    <a:pt x="587193" y="705292"/>
                  </a:lnTo>
                  <a:lnTo>
                    <a:pt x="517631" y="702609"/>
                  </a:lnTo>
                  <a:lnTo>
                    <a:pt x="450710" y="698255"/>
                  </a:lnTo>
                  <a:lnTo>
                    <a:pt x="386831" y="692323"/>
                  </a:lnTo>
                  <a:lnTo>
                    <a:pt x="326397" y="684909"/>
                  </a:lnTo>
                  <a:lnTo>
                    <a:pt x="269811" y="676108"/>
                  </a:lnTo>
                  <a:lnTo>
                    <a:pt x="217473" y="666015"/>
                  </a:lnTo>
                  <a:lnTo>
                    <a:pt x="169787" y="654726"/>
                  </a:lnTo>
                  <a:lnTo>
                    <a:pt x="127154" y="642334"/>
                  </a:lnTo>
                  <a:lnTo>
                    <a:pt x="89977" y="628936"/>
                  </a:lnTo>
                  <a:lnTo>
                    <a:pt x="33598" y="599499"/>
                  </a:lnTo>
                  <a:lnTo>
                    <a:pt x="3867" y="567175"/>
                  </a:lnTo>
                  <a:lnTo>
                    <a:pt x="0" y="550168"/>
                  </a:lnTo>
                  <a:lnTo>
                    <a:pt x="0" y="0"/>
                  </a:lnTo>
                  <a:lnTo>
                    <a:pt x="3867" y="16996"/>
                  </a:lnTo>
                  <a:lnTo>
                    <a:pt x="15200" y="33463"/>
                  </a:lnTo>
                  <a:lnTo>
                    <a:pt x="58657" y="64427"/>
                  </a:lnTo>
                  <a:lnTo>
                    <a:pt x="127154" y="92130"/>
                  </a:lnTo>
                  <a:lnTo>
                    <a:pt x="169787" y="104521"/>
                  </a:lnTo>
                  <a:lnTo>
                    <a:pt x="217473" y="115810"/>
                  </a:lnTo>
                  <a:lnTo>
                    <a:pt x="269811" y="125904"/>
                  </a:lnTo>
                  <a:lnTo>
                    <a:pt x="326397" y="134706"/>
                  </a:lnTo>
                  <a:lnTo>
                    <a:pt x="386831" y="142121"/>
                  </a:lnTo>
                  <a:lnTo>
                    <a:pt x="450710" y="148054"/>
                  </a:lnTo>
                  <a:lnTo>
                    <a:pt x="517631" y="152410"/>
                  </a:lnTo>
                  <a:lnTo>
                    <a:pt x="587193" y="155093"/>
                  </a:lnTo>
                  <a:lnTo>
                    <a:pt x="658993" y="156009"/>
                  </a:lnTo>
                  <a:lnTo>
                    <a:pt x="730793" y="155093"/>
                  </a:lnTo>
                  <a:lnTo>
                    <a:pt x="800353" y="152410"/>
                  </a:lnTo>
                  <a:lnTo>
                    <a:pt x="867273" y="148054"/>
                  </a:lnTo>
                  <a:lnTo>
                    <a:pt x="931149" y="142121"/>
                  </a:lnTo>
                  <a:lnTo>
                    <a:pt x="991579" y="134706"/>
                  </a:lnTo>
                  <a:lnTo>
                    <a:pt x="1048162" y="125904"/>
                  </a:lnTo>
                  <a:lnTo>
                    <a:pt x="1100496" y="115810"/>
                  </a:lnTo>
                  <a:lnTo>
                    <a:pt x="1148179" y="104521"/>
                  </a:lnTo>
                  <a:lnTo>
                    <a:pt x="1190808" y="92130"/>
                  </a:lnTo>
                  <a:lnTo>
                    <a:pt x="1227982" y="78734"/>
                  </a:lnTo>
                  <a:lnTo>
                    <a:pt x="1284355" y="49305"/>
                  </a:lnTo>
                  <a:lnTo>
                    <a:pt x="1314083" y="16996"/>
                  </a:lnTo>
                  <a:lnTo>
                    <a:pt x="1317949" y="0"/>
                  </a:lnTo>
                  <a:lnTo>
                    <a:pt x="1317949" y="550168"/>
                  </a:lnTo>
                  <a:lnTo>
                    <a:pt x="1284355" y="599499"/>
                  </a:lnTo>
                  <a:lnTo>
                    <a:pt x="1227982" y="628936"/>
                  </a:lnTo>
                  <a:lnTo>
                    <a:pt x="1190808" y="642334"/>
                  </a:lnTo>
                  <a:lnTo>
                    <a:pt x="1148179" y="654726"/>
                  </a:lnTo>
                  <a:lnTo>
                    <a:pt x="1100496" y="666015"/>
                  </a:lnTo>
                  <a:lnTo>
                    <a:pt x="1048162" y="676108"/>
                  </a:lnTo>
                  <a:lnTo>
                    <a:pt x="991579" y="684909"/>
                  </a:lnTo>
                  <a:lnTo>
                    <a:pt x="931149" y="692323"/>
                  </a:lnTo>
                  <a:lnTo>
                    <a:pt x="867273" y="698255"/>
                  </a:lnTo>
                  <a:lnTo>
                    <a:pt x="800353" y="702609"/>
                  </a:lnTo>
                  <a:lnTo>
                    <a:pt x="730793" y="705292"/>
                  </a:lnTo>
                  <a:lnTo>
                    <a:pt x="658993" y="706207"/>
                  </a:lnTo>
                  <a:close/>
                </a:path>
              </a:pathLst>
            </a:custGeom>
            <a:solidFill>
              <a:srgbClr val="FF8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72020" y="3391369"/>
              <a:ext cx="347345" cy="347345"/>
            </a:xfrm>
            <a:custGeom>
              <a:avLst/>
              <a:gdLst/>
              <a:ahLst/>
              <a:cxnLst/>
              <a:rect l="l" t="t" r="r" b="b"/>
              <a:pathLst>
                <a:path w="347345" h="347345">
                  <a:moveTo>
                    <a:pt x="346900" y="85420"/>
                  </a:moveTo>
                  <a:lnTo>
                    <a:pt x="261480" y="85420"/>
                  </a:lnTo>
                  <a:lnTo>
                    <a:pt x="261480" y="0"/>
                  </a:lnTo>
                  <a:lnTo>
                    <a:pt x="85356" y="0"/>
                  </a:lnTo>
                  <a:lnTo>
                    <a:pt x="85356" y="85420"/>
                  </a:lnTo>
                  <a:lnTo>
                    <a:pt x="0" y="85420"/>
                  </a:lnTo>
                  <a:lnTo>
                    <a:pt x="0" y="261543"/>
                  </a:lnTo>
                  <a:lnTo>
                    <a:pt x="85356" y="261543"/>
                  </a:lnTo>
                  <a:lnTo>
                    <a:pt x="85356" y="346938"/>
                  </a:lnTo>
                  <a:lnTo>
                    <a:pt x="261480" y="346938"/>
                  </a:lnTo>
                  <a:lnTo>
                    <a:pt x="261480" y="261543"/>
                  </a:lnTo>
                  <a:lnTo>
                    <a:pt x="346900" y="261543"/>
                  </a:lnTo>
                  <a:lnTo>
                    <a:pt x="346900" y="85420"/>
                  </a:lnTo>
                  <a:close/>
                </a:path>
              </a:pathLst>
            </a:custGeom>
            <a:solidFill>
              <a:srgbClr val="311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16825" y="1897132"/>
              <a:ext cx="1015365" cy="510540"/>
            </a:xfrm>
            <a:custGeom>
              <a:avLst/>
              <a:gdLst/>
              <a:ahLst/>
              <a:cxnLst/>
              <a:rect l="l" t="t" r="r" b="b"/>
              <a:pathLst>
                <a:path w="1015365" h="510539">
                  <a:moveTo>
                    <a:pt x="507472" y="510056"/>
                  </a:moveTo>
                  <a:lnTo>
                    <a:pt x="465735" y="509533"/>
                  </a:lnTo>
                  <a:lnTo>
                    <a:pt x="458710" y="509359"/>
                  </a:lnTo>
                  <a:lnTo>
                    <a:pt x="451860" y="509214"/>
                  </a:lnTo>
                  <a:lnTo>
                    <a:pt x="445010" y="508837"/>
                  </a:lnTo>
                  <a:lnTo>
                    <a:pt x="423590" y="507954"/>
                  </a:lnTo>
                  <a:lnTo>
                    <a:pt x="402453" y="506783"/>
                  </a:lnTo>
                  <a:lnTo>
                    <a:pt x="381631" y="505318"/>
                  </a:lnTo>
                  <a:lnTo>
                    <a:pt x="361157" y="503554"/>
                  </a:lnTo>
                  <a:lnTo>
                    <a:pt x="354104" y="503032"/>
                  </a:lnTo>
                  <a:lnTo>
                    <a:pt x="347110" y="502364"/>
                  </a:lnTo>
                  <a:lnTo>
                    <a:pt x="340434" y="501522"/>
                  </a:lnTo>
                  <a:lnTo>
                    <a:pt x="318717" y="499147"/>
                  </a:lnTo>
                  <a:lnTo>
                    <a:pt x="297491" y="496432"/>
                  </a:lnTo>
                  <a:lnTo>
                    <a:pt x="276809" y="493396"/>
                  </a:lnTo>
                  <a:lnTo>
                    <a:pt x="256725" y="490058"/>
                  </a:lnTo>
                  <a:lnTo>
                    <a:pt x="249701" y="489013"/>
                  </a:lnTo>
                  <a:lnTo>
                    <a:pt x="242852" y="487648"/>
                  </a:lnTo>
                  <a:lnTo>
                    <a:pt x="236031" y="486458"/>
                  </a:lnTo>
                  <a:lnTo>
                    <a:pt x="213704" y="481929"/>
                  </a:lnTo>
                  <a:lnTo>
                    <a:pt x="171684" y="471924"/>
                  </a:lnTo>
                  <a:lnTo>
                    <a:pt x="131599" y="459901"/>
                  </a:lnTo>
                  <a:lnTo>
                    <a:pt x="85046" y="442094"/>
                  </a:lnTo>
                  <a:lnTo>
                    <a:pt x="47746" y="422110"/>
                  </a:lnTo>
                  <a:lnTo>
                    <a:pt x="15452" y="394998"/>
                  </a:lnTo>
                  <a:lnTo>
                    <a:pt x="0" y="357733"/>
                  </a:lnTo>
                  <a:lnTo>
                    <a:pt x="0" y="0"/>
                  </a:lnTo>
                  <a:lnTo>
                    <a:pt x="1015004" y="0"/>
                  </a:lnTo>
                  <a:lnTo>
                    <a:pt x="1015004" y="357733"/>
                  </a:lnTo>
                  <a:lnTo>
                    <a:pt x="999685" y="394855"/>
                  </a:lnTo>
                  <a:lnTo>
                    <a:pt x="967403" y="422110"/>
                  </a:lnTo>
                  <a:lnTo>
                    <a:pt x="930091" y="442028"/>
                  </a:lnTo>
                  <a:lnTo>
                    <a:pt x="883549" y="459901"/>
                  </a:lnTo>
                  <a:lnTo>
                    <a:pt x="843334" y="471924"/>
                  </a:lnTo>
                  <a:lnTo>
                    <a:pt x="801430" y="481929"/>
                  </a:lnTo>
                  <a:lnTo>
                    <a:pt x="772296" y="487648"/>
                  </a:lnTo>
                  <a:lnTo>
                    <a:pt x="765417" y="489013"/>
                  </a:lnTo>
                  <a:lnTo>
                    <a:pt x="758452" y="490058"/>
                  </a:lnTo>
                  <a:lnTo>
                    <a:pt x="738255" y="493396"/>
                  </a:lnTo>
                  <a:lnTo>
                    <a:pt x="717523" y="496432"/>
                  </a:lnTo>
                  <a:lnTo>
                    <a:pt x="696284" y="499147"/>
                  </a:lnTo>
                  <a:lnTo>
                    <a:pt x="674569" y="501522"/>
                  </a:lnTo>
                  <a:lnTo>
                    <a:pt x="667720" y="502393"/>
                  </a:lnTo>
                  <a:lnTo>
                    <a:pt x="660870" y="503032"/>
                  </a:lnTo>
                  <a:lnTo>
                    <a:pt x="654020" y="503554"/>
                  </a:lnTo>
                  <a:lnTo>
                    <a:pt x="633546" y="505331"/>
                  </a:lnTo>
                  <a:lnTo>
                    <a:pt x="612724" y="506794"/>
                  </a:lnTo>
                  <a:lnTo>
                    <a:pt x="591587" y="507958"/>
                  </a:lnTo>
                  <a:lnTo>
                    <a:pt x="570167" y="508837"/>
                  </a:lnTo>
                  <a:lnTo>
                    <a:pt x="563317" y="509214"/>
                  </a:lnTo>
                  <a:lnTo>
                    <a:pt x="556467" y="509359"/>
                  </a:lnTo>
                  <a:lnTo>
                    <a:pt x="549442" y="509533"/>
                  </a:lnTo>
                  <a:lnTo>
                    <a:pt x="539036" y="509762"/>
                  </a:lnTo>
                  <a:lnTo>
                    <a:pt x="528599" y="509925"/>
                  </a:lnTo>
                  <a:lnTo>
                    <a:pt x="518091" y="510023"/>
                  </a:lnTo>
                  <a:lnTo>
                    <a:pt x="507472" y="510056"/>
                  </a:lnTo>
                  <a:close/>
                </a:path>
              </a:pathLst>
            </a:custGeom>
            <a:solidFill>
              <a:srgbClr val="F9AE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3877" y="1897138"/>
              <a:ext cx="961390" cy="509905"/>
            </a:xfrm>
            <a:custGeom>
              <a:avLst/>
              <a:gdLst/>
              <a:ahLst/>
              <a:cxnLst/>
              <a:rect l="l" t="t" r="r" b="b"/>
              <a:pathLst>
                <a:path w="961390" h="509905">
                  <a:moveTo>
                    <a:pt x="20688" y="0"/>
                  </a:moveTo>
                  <a:lnTo>
                    <a:pt x="0" y="0"/>
                  </a:lnTo>
                  <a:lnTo>
                    <a:pt x="0" y="406666"/>
                  </a:lnTo>
                  <a:lnTo>
                    <a:pt x="4876" y="410908"/>
                  </a:lnTo>
                  <a:lnTo>
                    <a:pt x="9956" y="414883"/>
                  </a:lnTo>
                  <a:lnTo>
                    <a:pt x="15227" y="418604"/>
                  </a:lnTo>
                  <a:lnTo>
                    <a:pt x="20688" y="422059"/>
                  </a:lnTo>
                  <a:lnTo>
                    <a:pt x="20688" y="0"/>
                  </a:lnTo>
                  <a:close/>
                </a:path>
                <a:path w="961390" h="509905">
                  <a:moveTo>
                    <a:pt x="125095" y="0"/>
                  </a:moveTo>
                  <a:lnTo>
                    <a:pt x="104546" y="0"/>
                  </a:lnTo>
                  <a:lnTo>
                    <a:pt x="104546" y="459867"/>
                  </a:lnTo>
                  <a:lnTo>
                    <a:pt x="111074" y="462140"/>
                  </a:lnTo>
                  <a:lnTo>
                    <a:pt x="117894" y="464375"/>
                  </a:lnTo>
                  <a:lnTo>
                    <a:pt x="125095" y="466407"/>
                  </a:lnTo>
                  <a:lnTo>
                    <a:pt x="125095" y="0"/>
                  </a:lnTo>
                  <a:close/>
                </a:path>
                <a:path w="961390" h="509905">
                  <a:moveTo>
                    <a:pt x="229666" y="0"/>
                  </a:moveTo>
                  <a:lnTo>
                    <a:pt x="208978" y="0"/>
                  </a:lnTo>
                  <a:lnTo>
                    <a:pt x="208978" y="486435"/>
                  </a:lnTo>
                  <a:lnTo>
                    <a:pt x="215798" y="487654"/>
                  </a:lnTo>
                  <a:lnTo>
                    <a:pt x="222643" y="489013"/>
                  </a:lnTo>
                  <a:lnTo>
                    <a:pt x="229666" y="490029"/>
                  </a:lnTo>
                  <a:lnTo>
                    <a:pt x="229666" y="0"/>
                  </a:lnTo>
                  <a:close/>
                </a:path>
                <a:path w="961390" h="509905">
                  <a:moveTo>
                    <a:pt x="334111" y="254"/>
                  </a:moveTo>
                  <a:lnTo>
                    <a:pt x="313385" y="254"/>
                  </a:lnTo>
                  <a:lnTo>
                    <a:pt x="313385" y="501904"/>
                  </a:lnTo>
                  <a:lnTo>
                    <a:pt x="321805" y="501904"/>
                  </a:lnTo>
                  <a:lnTo>
                    <a:pt x="321805" y="503174"/>
                  </a:lnTo>
                  <a:lnTo>
                    <a:pt x="334111" y="503174"/>
                  </a:lnTo>
                  <a:lnTo>
                    <a:pt x="334111" y="501904"/>
                  </a:lnTo>
                  <a:lnTo>
                    <a:pt x="334111" y="254"/>
                  </a:lnTo>
                  <a:close/>
                </a:path>
                <a:path w="961390" h="509905">
                  <a:moveTo>
                    <a:pt x="438683" y="254"/>
                  </a:moveTo>
                  <a:lnTo>
                    <a:pt x="417957" y="254"/>
                  </a:lnTo>
                  <a:lnTo>
                    <a:pt x="417957" y="508254"/>
                  </a:lnTo>
                  <a:lnTo>
                    <a:pt x="418769" y="508254"/>
                  </a:lnTo>
                  <a:lnTo>
                    <a:pt x="418769" y="509524"/>
                  </a:lnTo>
                  <a:lnTo>
                    <a:pt x="438683" y="509524"/>
                  </a:lnTo>
                  <a:lnTo>
                    <a:pt x="438683" y="508254"/>
                  </a:lnTo>
                  <a:lnTo>
                    <a:pt x="438683" y="254"/>
                  </a:lnTo>
                  <a:close/>
                </a:path>
                <a:path w="961390" h="509905">
                  <a:moveTo>
                    <a:pt x="543115" y="254"/>
                  </a:moveTo>
                  <a:lnTo>
                    <a:pt x="522389" y="254"/>
                  </a:lnTo>
                  <a:lnTo>
                    <a:pt x="522389" y="508254"/>
                  </a:lnTo>
                  <a:lnTo>
                    <a:pt x="522389" y="509524"/>
                  </a:lnTo>
                  <a:lnTo>
                    <a:pt x="542302" y="509524"/>
                  </a:lnTo>
                  <a:lnTo>
                    <a:pt x="542302" y="508254"/>
                  </a:lnTo>
                  <a:lnTo>
                    <a:pt x="543115" y="508254"/>
                  </a:lnTo>
                  <a:lnTo>
                    <a:pt x="543115" y="254"/>
                  </a:lnTo>
                  <a:close/>
                </a:path>
                <a:path w="961390" h="509905">
                  <a:moveTo>
                    <a:pt x="647522" y="254"/>
                  </a:moveTo>
                  <a:lnTo>
                    <a:pt x="626973" y="254"/>
                  </a:lnTo>
                  <a:lnTo>
                    <a:pt x="626973" y="501904"/>
                  </a:lnTo>
                  <a:lnTo>
                    <a:pt x="626973" y="503174"/>
                  </a:lnTo>
                  <a:lnTo>
                    <a:pt x="638949" y="503174"/>
                  </a:lnTo>
                  <a:lnTo>
                    <a:pt x="638949" y="501904"/>
                  </a:lnTo>
                  <a:lnTo>
                    <a:pt x="647522" y="501904"/>
                  </a:lnTo>
                  <a:lnTo>
                    <a:pt x="647522" y="254"/>
                  </a:lnTo>
                  <a:close/>
                </a:path>
                <a:path w="961390" h="509905">
                  <a:moveTo>
                    <a:pt x="752068" y="0"/>
                  </a:moveTo>
                  <a:lnTo>
                    <a:pt x="731405" y="0"/>
                  </a:lnTo>
                  <a:lnTo>
                    <a:pt x="731405" y="490029"/>
                  </a:lnTo>
                  <a:lnTo>
                    <a:pt x="738365" y="489013"/>
                  </a:lnTo>
                  <a:lnTo>
                    <a:pt x="745248" y="487654"/>
                  </a:lnTo>
                  <a:lnTo>
                    <a:pt x="752068" y="486435"/>
                  </a:lnTo>
                  <a:lnTo>
                    <a:pt x="752068" y="0"/>
                  </a:lnTo>
                  <a:close/>
                </a:path>
                <a:path w="961390" h="509905">
                  <a:moveTo>
                    <a:pt x="856500" y="0"/>
                  </a:moveTo>
                  <a:lnTo>
                    <a:pt x="835812" y="0"/>
                  </a:lnTo>
                  <a:lnTo>
                    <a:pt x="835812" y="466432"/>
                  </a:lnTo>
                  <a:lnTo>
                    <a:pt x="842975" y="464337"/>
                  </a:lnTo>
                  <a:lnTo>
                    <a:pt x="849833" y="462140"/>
                  </a:lnTo>
                  <a:lnTo>
                    <a:pt x="856500" y="459905"/>
                  </a:lnTo>
                  <a:lnTo>
                    <a:pt x="856500" y="0"/>
                  </a:lnTo>
                  <a:close/>
                </a:path>
                <a:path w="961390" h="509905">
                  <a:moveTo>
                    <a:pt x="961085" y="0"/>
                  </a:moveTo>
                  <a:lnTo>
                    <a:pt x="940358" y="0"/>
                  </a:lnTo>
                  <a:lnTo>
                    <a:pt x="940358" y="422109"/>
                  </a:lnTo>
                  <a:lnTo>
                    <a:pt x="945807" y="418553"/>
                  </a:lnTo>
                  <a:lnTo>
                    <a:pt x="951077" y="414756"/>
                  </a:lnTo>
                  <a:lnTo>
                    <a:pt x="956170" y="410743"/>
                  </a:lnTo>
                  <a:lnTo>
                    <a:pt x="961085" y="406501"/>
                  </a:lnTo>
                  <a:lnTo>
                    <a:pt x="961085" y="0"/>
                  </a:lnTo>
                  <a:close/>
                </a:path>
              </a:pathLst>
            </a:custGeom>
            <a:solidFill>
              <a:srgbClr val="FF8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16883" y="1744691"/>
              <a:ext cx="1015365" cy="304800"/>
            </a:xfrm>
            <a:custGeom>
              <a:avLst/>
              <a:gdLst/>
              <a:ahLst/>
              <a:cxnLst/>
              <a:rect l="l" t="t" r="r" b="b"/>
              <a:pathLst>
                <a:path w="1015365" h="304800">
                  <a:moveTo>
                    <a:pt x="507531" y="304791"/>
                  </a:moveTo>
                  <a:lnTo>
                    <a:pt x="450260" y="303818"/>
                  </a:lnTo>
                  <a:lnTo>
                    <a:pt x="394162" y="300942"/>
                  </a:lnTo>
                  <a:lnTo>
                    <a:pt x="339735" y="296223"/>
                  </a:lnTo>
                  <a:lnTo>
                    <a:pt x="287474" y="289723"/>
                  </a:lnTo>
                  <a:lnTo>
                    <a:pt x="237873" y="281503"/>
                  </a:lnTo>
                  <a:lnTo>
                    <a:pt x="191429" y="271625"/>
                  </a:lnTo>
                  <a:lnTo>
                    <a:pt x="148637" y="260150"/>
                  </a:lnTo>
                  <a:lnTo>
                    <a:pt x="85261" y="236936"/>
                  </a:lnTo>
                  <a:lnTo>
                    <a:pt x="38628" y="210706"/>
                  </a:lnTo>
                  <a:lnTo>
                    <a:pt x="9840" y="182257"/>
                  </a:lnTo>
                  <a:lnTo>
                    <a:pt x="0" y="152381"/>
                  </a:lnTo>
                  <a:lnTo>
                    <a:pt x="9840" y="122518"/>
                  </a:lnTo>
                  <a:lnTo>
                    <a:pt x="38628" y="94069"/>
                  </a:lnTo>
                  <a:lnTo>
                    <a:pt x="85261" y="67842"/>
                  </a:lnTo>
                  <a:lnTo>
                    <a:pt x="148637" y="44640"/>
                  </a:lnTo>
                  <a:lnTo>
                    <a:pt x="191429" y="33165"/>
                  </a:lnTo>
                  <a:lnTo>
                    <a:pt x="237873" y="23287"/>
                  </a:lnTo>
                  <a:lnTo>
                    <a:pt x="287474" y="15067"/>
                  </a:lnTo>
                  <a:lnTo>
                    <a:pt x="339735" y="8567"/>
                  </a:lnTo>
                  <a:lnTo>
                    <a:pt x="394162" y="3848"/>
                  </a:lnTo>
                  <a:lnTo>
                    <a:pt x="450260" y="972"/>
                  </a:lnTo>
                  <a:lnTo>
                    <a:pt x="507531" y="0"/>
                  </a:lnTo>
                  <a:lnTo>
                    <a:pt x="564792" y="972"/>
                  </a:lnTo>
                  <a:lnTo>
                    <a:pt x="620880" y="3848"/>
                  </a:lnTo>
                  <a:lnTo>
                    <a:pt x="675301" y="8567"/>
                  </a:lnTo>
                  <a:lnTo>
                    <a:pt x="727556" y="15067"/>
                  </a:lnTo>
                  <a:lnTo>
                    <a:pt x="777150" y="23287"/>
                  </a:lnTo>
                  <a:lnTo>
                    <a:pt x="823586" y="33165"/>
                  </a:lnTo>
                  <a:lnTo>
                    <a:pt x="866367" y="44640"/>
                  </a:lnTo>
                  <a:lnTo>
                    <a:pt x="929743" y="67842"/>
                  </a:lnTo>
                  <a:lnTo>
                    <a:pt x="976376" y="94069"/>
                  </a:lnTo>
                  <a:lnTo>
                    <a:pt x="1005163" y="122518"/>
                  </a:lnTo>
                  <a:lnTo>
                    <a:pt x="1015004" y="152381"/>
                  </a:lnTo>
                  <a:lnTo>
                    <a:pt x="1005163" y="182257"/>
                  </a:lnTo>
                  <a:lnTo>
                    <a:pt x="976376" y="210706"/>
                  </a:lnTo>
                  <a:lnTo>
                    <a:pt x="929743" y="236936"/>
                  </a:lnTo>
                  <a:lnTo>
                    <a:pt x="866367" y="260150"/>
                  </a:lnTo>
                  <a:lnTo>
                    <a:pt x="823586" y="271625"/>
                  </a:lnTo>
                  <a:lnTo>
                    <a:pt x="777150" y="281503"/>
                  </a:lnTo>
                  <a:lnTo>
                    <a:pt x="727556" y="289723"/>
                  </a:lnTo>
                  <a:lnTo>
                    <a:pt x="675301" y="296223"/>
                  </a:lnTo>
                  <a:lnTo>
                    <a:pt x="620880" y="300942"/>
                  </a:lnTo>
                  <a:lnTo>
                    <a:pt x="564792" y="303818"/>
                  </a:lnTo>
                  <a:lnTo>
                    <a:pt x="507531" y="304791"/>
                  </a:lnTo>
                  <a:close/>
                </a:path>
              </a:pathLst>
            </a:custGeom>
            <a:solidFill>
              <a:srgbClr val="311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9600" y="102870"/>
            <a:ext cx="470778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Data</a:t>
            </a:r>
            <a:r>
              <a:rPr spc="-114" dirty="0"/>
              <a:t> </a:t>
            </a:r>
            <a:r>
              <a:rPr spc="114" dirty="0"/>
              <a:t>S</a:t>
            </a:r>
            <a:r>
              <a:rPr lang="en-US" spc="114" dirty="0"/>
              <a:t>et</a:t>
            </a:r>
            <a:endParaRPr spc="114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85EC31E-1CB8-4401-836D-98C6A8E33C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DB47A3A-6172-4E62-9876-F2ECC63F20F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1AEDA55-20E0-4A4D-93B5-44992EED1F0B}" type="datetime3">
              <a:rPr lang="en-US" smtClean="0"/>
              <a:t>10 May 2021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4190B0-03B2-4F9E-A031-70DB557C48FC}"/>
              </a:ext>
            </a:extLst>
          </p:cNvPr>
          <p:cNvSpPr txBox="1"/>
          <p:nvPr/>
        </p:nvSpPr>
        <p:spPr>
          <a:xfrm>
            <a:off x="381000" y="699022"/>
            <a:ext cx="6562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Book Antiqua" panose="02040602050305030304" pitchFamily="18" charset="0"/>
                <a:cs typeface="Cambria"/>
              </a:rPr>
              <a:t>The</a:t>
            </a:r>
            <a:r>
              <a:rPr lang="en-US" sz="1800" spc="-20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z="1800" spc="-5" dirty="0">
                <a:latin typeface="Book Antiqua" panose="02040602050305030304" pitchFamily="18" charset="0"/>
                <a:cs typeface="Cambria"/>
              </a:rPr>
              <a:t>breast</a:t>
            </a:r>
            <a:r>
              <a:rPr lang="en-US" sz="1800" spc="-10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Cambria"/>
              </a:rPr>
              <a:t>cancer</a:t>
            </a:r>
            <a:r>
              <a:rPr lang="en-US" sz="1800" spc="-15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Cambria"/>
              </a:rPr>
              <a:t>data </a:t>
            </a:r>
            <a:r>
              <a:rPr lang="en-US" sz="1800" spc="-425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Cambria"/>
              </a:rPr>
              <a:t>includes</a:t>
            </a:r>
            <a:r>
              <a:rPr lang="en-US" sz="1800" spc="-25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z="1800" spc="-5" dirty="0">
                <a:latin typeface="Book Antiqua" panose="02040602050305030304" pitchFamily="18" charset="0"/>
                <a:cs typeface="Cambria"/>
              </a:rPr>
              <a:t>569</a:t>
            </a:r>
            <a:r>
              <a:rPr lang="en-US" sz="1800" spc="20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pc="-10" dirty="0">
                <a:latin typeface="Book Antiqua" panose="02040602050305030304" pitchFamily="18" charset="0"/>
                <a:cs typeface="Cambria"/>
              </a:rPr>
              <a:t>records</a:t>
            </a:r>
            <a:r>
              <a:rPr lang="en-US" sz="1800" spc="-30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Cambria"/>
              </a:rPr>
              <a:t>of</a:t>
            </a:r>
            <a:r>
              <a:rPr lang="en-US" sz="1800" spc="-15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Cambria"/>
              </a:rPr>
              <a:t>cancer</a:t>
            </a:r>
            <a:r>
              <a:rPr lang="en-US" sz="1800" spc="-30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z="1800" spc="-5" dirty="0">
                <a:latin typeface="Book Antiqua" panose="02040602050305030304" pitchFamily="18" charset="0"/>
                <a:cs typeface="Cambria"/>
              </a:rPr>
              <a:t>biopsies,</a:t>
            </a:r>
            <a:r>
              <a:rPr lang="en-US" sz="1800" dirty="0">
                <a:latin typeface="Book Antiqua" panose="02040602050305030304" pitchFamily="18" charset="0"/>
                <a:cs typeface="Cambria"/>
              </a:rPr>
              <a:t> each</a:t>
            </a:r>
            <a:r>
              <a:rPr lang="en-US" sz="1800" spc="-25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z="1800" spc="-5" dirty="0">
                <a:latin typeface="Book Antiqua" panose="02040602050305030304" pitchFamily="18" charset="0"/>
                <a:cs typeface="Cambria"/>
              </a:rPr>
              <a:t>with</a:t>
            </a:r>
            <a:r>
              <a:rPr lang="en-US" sz="1800" spc="-15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pc="-5" dirty="0">
                <a:latin typeface="Book Antiqua" panose="02040602050305030304" pitchFamily="18" charset="0"/>
                <a:cs typeface="Cambria"/>
              </a:rPr>
              <a:t>5</a:t>
            </a:r>
            <a:r>
              <a:rPr lang="en-US" sz="1800" spc="5" dirty="0">
                <a:latin typeface="Book Antiqua" panose="02040602050305030304" pitchFamily="18" charset="0"/>
                <a:cs typeface="Cambria"/>
              </a:rPr>
              <a:t> </a:t>
            </a:r>
            <a:r>
              <a:rPr lang="en-US" sz="1800" spc="-10" dirty="0">
                <a:latin typeface="Book Antiqua" panose="02040602050305030304" pitchFamily="18" charset="0"/>
                <a:cs typeface="Cambria"/>
              </a:rPr>
              <a:t>features.</a:t>
            </a:r>
            <a:endParaRPr lang="en-IN" dirty="0">
              <a:latin typeface="Book Antiqua" panose="02040602050305030304" pitchFamily="18" charset="0"/>
            </a:endParaRPr>
          </a:p>
          <a:p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F98D8E-4B0B-4464-804D-C00650A6F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28750"/>
            <a:ext cx="4114800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88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4482" y="0"/>
            <a:ext cx="2789555" cy="2437130"/>
          </a:xfrm>
          <a:custGeom>
            <a:avLst/>
            <a:gdLst/>
            <a:ahLst/>
            <a:cxnLst/>
            <a:rect l="l" t="t" r="r" b="b"/>
            <a:pathLst>
              <a:path w="2789554" h="2437130">
                <a:moveTo>
                  <a:pt x="2624387" y="2436644"/>
                </a:moveTo>
                <a:lnTo>
                  <a:pt x="2575705" y="2434845"/>
                </a:lnTo>
                <a:lnTo>
                  <a:pt x="2527235" y="2430533"/>
                </a:lnTo>
                <a:lnTo>
                  <a:pt x="2479100" y="2423750"/>
                </a:lnTo>
                <a:lnTo>
                  <a:pt x="2431427" y="2414536"/>
                </a:lnTo>
                <a:lnTo>
                  <a:pt x="2384338" y="2402929"/>
                </a:lnTo>
                <a:lnTo>
                  <a:pt x="2337959" y="2388970"/>
                </a:lnTo>
                <a:lnTo>
                  <a:pt x="2292414" y="2372698"/>
                </a:lnTo>
                <a:lnTo>
                  <a:pt x="2247828" y="2354153"/>
                </a:lnTo>
                <a:lnTo>
                  <a:pt x="2204325" y="2333376"/>
                </a:lnTo>
                <a:lnTo>
                  <a:pt x="2162030" y="2310405"/>
                </a:lnTo>
                <a:lnTo>
                  <a:pt x="2121067" y="2285281"/>
                </a:lnTo>
                <a:lnTo>
                  <a:pt x="2078675" y="2255928"/>
                </a:lnTo>
                <a:lnTo>
                  <a:pt x="2038120" y="2224185"/>
                </a:lnTo>
                <a:lnTo>
                  <a:pt x="1999556" y="2190100"/>
                </a:lnTo>
                <a:lnTo>
                  <a:pt x="1963137" y="2153722"/>
                </a:lnTo>
                <a:lnTo>
                  <a:pt x="1929020" y="2115102"/>
                </a:lnTo>
                <a:lnTo>
                  <a:pt x="1897356" y="2074287"/>
                </a:lnTo>
                <a:lnTo>
                  <a:pt x="1868303" y="2031328"/>
                </a:lnTo>
                <a:lnTo>
                  <a:pt x="1842013" y="1986273"/>
                </a:lnTo>
                <a:lnTo>
                  <a:pt x="1818641" y="1939172"/>
                </a:lnTo>
                <a:lnTo>
                  <a:pt x="1799475" y="1893868"/>
                </a:lnTo>
                <a:lnTo>
                  <a:pt x="1782474" y="1847616"/>
                </a:lnTo>
                <a:lnTo>
                  <a:pt x="1767339" y="1800551"/>
                </a:lnTo>
                <a:lnTo>
                  <a:pt x="1753772" y="1752808"/>
                </a:lnTo>
                <a:lnTo>
                  <a:pt x="1741473" y="1704521"/>
                </a:lnTo>
                <a:lnTo>
                  <a:pt x="1730144" y="1655825"/>
                </a:lnTo>
                <a:lnTo>
                  <a:pt x="1719487" y="1606855"/>
                </a:lnTo>
                <a:lnTo>
                  <a:pt x="1709202" y="1557745"/>
                </a:lnTo>
                <a:lnTo>
                  <a:pt x="1698990" y="1508631"/>
                </a:lnTo>
                <a:lnTo>
                  <a:pt x="1688554" y="1459647"/>
                </a:lnTo>
                <a:lnTo>
                  <a:pt x="1677593" y="1410927"/>
                </a:lnTo>
                <a:lnTo>
                  <a:pt x="1665811" y="1362607"/>
                </a:lnTo>
                <a:lnTo>
                  <a:pt x="1652907" y="1314821"/>
                </a:lnTo>
                <a:lnTo>
                  <a:pt x="1638583" y="1267704"/>
                </a:lnTo>
                <a:lnTo>
                  <a:pt x="1622540" y="1221391"/>
                </a:lnTo>
                <a:lnTo>
                  <a:pt x="1604479" y="1176016"/>
                </a:lnTo>
                <a:lnTo>
                  <a:pt x="1584103" y="1131715"/>
                </a:lnTo>
                <a:lnTo>
                  <a:pt x="1561111" y="1088621"/>
                </a:lnTo>
                <a:lnTo>
                  <a:pt x="1535366" y="1046907"/>
                </a:lnTo>
                <a:lnTo>
                  <a:pt x="1507542" y="1007526"/>
                </a:lnTo>
                <a:lnTo>
                  <a:pt x="1477751" y="970351"/>
                </a:lnTo>
                <a:lnTo>
                  <a:pt x="1446102" y="935252"/>
                </a:lnTo>
                <a:lnTo>
                  <a:pt x="1412702" y="902101"/>
                </a:lnTo>
                <a:lnTo>
                  <a:pt x="1377663" y="870769"/>
                </a:lnTo>
                <a:lnTo>
                  <a:pt x="1341092" y="841128"/>
                </a:lnTo>
                <a:lnTo>
                  <a:pt x="1303099" y="813049"/>
                </a:lnTo>
                <a:lnTo>
                  <a:pt x="1263794" y="786403"/>
                </a:lnTo>
                <a:lnTo>
                  <a:pt x="1223459" y="761165"/>
                </a:lnTo>
                <a:lnTo>
                  <a:pt x="1182039" y="737095"/>
                </a:lnTo>
                <a:lnTo>
                  <a:pt x="1139641" y="714065"/>
                </a:lnTo>
                <a:lnTo>
                  <a:pt x="1096374" y="691948"/>
                </a:lnTo>
                <a:lnTo>
                  <a:pt x="1052345" y="670617"/>
                </a:lnTo>
                <a:lnTo>
                  <a:pt x="1007662" y="649944"/>
                </a:lnTo>
                <a:lnTo>
                  <a:pt x="962433" y="629804"/>
                </a:lnTo>
                <a:lnTo>
                  <a:pt x="916766" y="610069"/>
                </a:lnTo>
                <a:lnTo>
                  <a:pt x="731871" y="532636"/>
                </a:lnTo>
                <a:lnTo>
                  <a:pt x="639598" y="493047"/>
                </a:lnTo>
                <a:lnTo>
                  <a:pt x="593882" y="472590"/>
                </a:lnTo>
                <a:lnTo>
                  <a:pt x="548590" y="451522"/>
                </a:lnTo>
                <a:lnTo>
                  <a:pt x="503831" y="429715"/>
                </a:lnTo>
                <a:lnTo>
                  <a:pt x="459711" y="407044"/>
                </a:lnTo>
                <a:lnTo>
                  <a:pt x="416340" y="383380"/>
                </a:lnTo>
                <a:lnTo>
                  <a:pt x="373824" y="358597"/>
                </a:lnTo>
                <a:lnTo>
                  <a:pt x="332271" y="332568"/>
                </a:lnTo>
                <a:lnTo>
                  <a:pt x="290231" y="304071"/>
                </a:lnTo>
                <a:lnTo>
                  <a:pt x="249472" y="273942"/>
                </a:lnTo>
                <a:lnTo>
                  <a:pt x="213336" y="244690"/>
                </a:lnTo>
                <a:lnTo>
                  <a:pt x="178646" y="213961"/>
                </a:lnTo>
                <a:lnTo>
                  <a:pt x="145407" y="181811"/>
                </a:lnTo>
                <a:lnTo>
                  <a:pt x="113623" y="148299"/>
                </a:lnTo>
                <a:lnTo>
                  <a:pt x="83298" y="113484"/>
                </a:lnTo>
                <a:lnTo>
                  <a:pt x="54436" y="77425"/>
                </a:lnTo>
                <a:lnTo>
                  <a:pt x="27042" y="40180"/>
                </a:lnTo>
                <a:lnTo>
                  <a:pt x="1120" y="1807"/>
                </a:lnTo>
                <a:lnTo>
                  <a:pt x="0" y="0"/>
                </a:lnTo>
                <a:lnTo>
                  <a:pt x="2789517" y="0"/>
                </a:lnTo>
                <a:lnTo>
                  <a:pt x="2789517" y="2423165"/>
                </a:lnTo>
                <a:lnTo>
                  <a:pt x="2770456" y="2426577"/>
                </a:lnTo>
                <a:lnTo>
                  <a:pt x="2721887" y="2432551"/>
                </a:lnTo>
                <a:lnTo>
                  <a:pt x="2673156" y="2435893"/>
                </a:lnTo>
                <a:lnTo>
                  <a:pt x="2624387" y="24366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78055"/>
            <a:ext cx="1246505" cy="3565525"/>
          </a:xfrm>
          <a:custGeom>
            <a:avLst/>
            <a:gdLst/>
            <a:ahLst/>
            <a:cxnLst/>
            <a:rect l="l" t="t" r="r" b="b"/>
            <a:pathLst>
              <a:path w="1246505" h="3565525">
                <a:moveTo>
                  <a:pt x="1246263" y="3565444"/>
                </a:moveTo>
                <a:lnTo>
                  <a:pt x="0" y="3565444"/>
                </a:lnTo>
                <a:lnTo>
                  <a:pt x="0" y="0"/>
                </a:lnTo>
                <a:lnTo>
                  <a:pt x="45316" y="21520"/>
                </a:lnTo>
                <a:lnTo>
                  <a:pt x="89559" y="44148"/>
                </a:lnTo>
                <a:lnTo>
                  <a:pt x="133100" y="68056"/>
                </a:lnTo>
                <a:lnTo>
                  <a:pt x="175902" y="93238"/>
                </a:lnTo>
                <a:lnTo>
                  <a:pt x="217927" y="119686"/>
                </a:lnTo>
                <a:lnTo>
                  <a:pt x="259094" y="147360"/>
                </a:lnTo>
                <a:lnTo>
                  <a:pt x="299412" y="176282"/>
                </a:lnTo>
                <a:lnTo>
                  <a:pt x="338846" y="206446"/>
                </a:lnTo>
                <a:lnTo>
                  <a:pt x="377358" y="237843"/>
                </a:lnTo>
                <a:lnTo>
                  <a:pt x="414912" y="270468"/>
                </a:lnTo>
                <a:lnTo>
                  <a:pt x="451472" y="304313"/>
                </a:lnTo>
                <a:lnTo>
                  <a:pt x="487000" y="339373"/>
                </a:lnTo>
                <a:lnTo>
                  <a:pt x="521460" y="375639"/>
                </a:lnTo>
                <a:lnTo>
                  <a:pt x="554816" y="413105"/>
                </a:lnTo>
                <a:lnTo>
                  <a:pt x="587031" y="451765"/>
                </a:lnTo>
                <a:lnTo>
                  <a:pt x="619715" y="493752"/>
                </a:lnTo>
                <a:lnTo>
                  <a:pt x="650199" y="535816"/>
                </a:lnTo>
                <a:lnTo>
                  <a:pt x="678546" y="577967"/>
                </a:lnTo>
                <a:lnTo>
                  <a:pt x="704820" y="620214"/>
                </a:lnTo>
                <a:lnTo>
                  <a:pt x="729084" y="662566"/>
                </a:lnTo>
                <a:lnTo>
                  <a:pt x="751402" y="705033"/>
                </a:lnTo>
                <a:lnTo>
                  <a:pt x="771838" y="747624"/>
                </a:lnTo>
                <a:lnTo>
                  <a:pt x="790455" y="790350"/>
                </a:lnTo>
                <a:lnTo>
                  <a:pt x="807317" y="833219"/>
                </a:lnTo>
                <a:lnTo>
                  <a:pt x="822488" y="876240"/>
                </a:lnTo>
                <a:lnTo>
                  <a:pt x="836031" y="919424"/>
                </a:lnTo>
                <a:lnTo>
                  <a:pt x="848010" y="962780"/>
                </a:lnTo>
                <a:lnTo>
                  <a:pt x="858489" y="1006318"/>
                </a:lnTo>
                <a:lnTo>
                  <a:pt x="867531" y="1050046"/>
                </a:lnTo>
                <a:lnTo>
                  <a:pt x="875200" y="1093974"/>
                </a:lnTo>
                <a:lnTo>
                  <a:pt x="881559" y="1138112"/>
                </a:lnTo>
                <a:lnTo>
                  <a:pt x="886673" y="1182469"/>
                </a:lnTo>
                <a:lnTo>
                  <a:pt x="890604" y="1227055"/>
                </a:lnTo>
                <a:lnTo>
                  <a:pt x="893418" y="1271879"/>
                </a:lnTo>
                <a:lnTo>
                  <a:pt x="895176" y="1316951"/>
                </a:lnTo>
                <a:lnTo>
                  <a:pt x="895943" y="1362280"/>
                </a:lnTo>
                <a:lnTo>
                  <a:pt x="895783" y="1407876"/>
                </a:lnTo>
                <a:lnTo>
                  <a:pt x="894759" y="1453748"/>
                </a:lnTo>
                <a:lnTo>
                  <a:pt x="892935" y="1499906"/>
                </a:lnTo>
                <a:lnTo>
                  <a:pt x="890374" y="1546358"/>
                </a:lnTo>
                <a:lnTo>
                  <a:pt x="887140" y="1593116"/>
                </a:lnTo>
                <a:lnTo>
                  <a:pt x="883298" y="1640187"/>
                </a:lnTo>
                <a:lnTo>
                  <a:pt x="878909" y="1687582"/>
                </a:lnTo>
                <a:lnTo>
                  <a:pt x="874039" y="1735310"/>
                </a:lnTo>
                <a:lnTo>
                  <a:pt x="868751" y="1783380"/>
                </a:lnTo>
                <a:lnTo>
                  <a:pt x="863108" y="1831803"/>
                </a:lnTo>
                <a:lnTo>
                  <a:pt x="857174" y="1880587"/>
                </a:lnTo>
                <a:lnTo>
                  <a:pt x="851012" y="1929742"/>
                </a:lnTo>
                <a:lnTo>
                  <a:pt x="844687" y="1979278"/>
                </a:lnTo>
                <a:lnTo>
                  <a:pt x="831801" y="2079528"/>
                </a:lnTo>
                <a:lnTo>
                  <a:pt x="825368" y="2130262"/>
                </a:lnTo>
                <a:lnTo>
                  <a:pt x="819025" y="2181414"/>
                </a:lnTo>
                <a:lnTo>
                  <a:pt x="812837" y="2232994"/>
                </a:lnTo>
                <a:lnTo>
                  <a:pt x="806803" y="2285163"/>
                </a:lnTo>
                <a:lnTo>
                  <a:pt x="801259" y="2337529"/>
                </a:lnTo>
                <a:lnTo>
                  <a:pt x="796677" y="2389960"/>
                </a:lnTo>
                <a:lnTo>
                  <a:pt x="793526" y="2442322"/>
                </a:lnTo>
                <a:lnTo>
                  <a:pt x="792277" y="2494483"/>
                </a:lnTo>
                <a:lnTo>
                  <a:pt x="793399" y="2546309"/>
                </a:lnTo>
                <a:lnTo>
                  <a:pt x="797362" y="2597667"/>
                </a:lnTo>
                <a:lnTo>
                  <a:pt x="804638" y="2648425"/>
                </a:lnTo>
                <a:lnTo>
                  <a:pt x="815695" y="2698449"/>
                </a:lnTo>
                <a:lnTo>
                  <a:pt x="830501" y="2746619"/>
                </a:lnTo>
                <a:lnTo>
                  <a:pt x="848690" y="2793053"/>
                </a:lnTo>
                <a:lnTo>
                  <a:pt x="869811" y="2837990"/>
                </a:lnTo>
                <a:lnTo>
                  <a:pt x="893415" y="2881670"/>
                </a:lnTo>
                <a:lnTo>
                  <a:pt x="919050" y="2924333"/>
                </a:lnTo>
                <a:lnTo>
                  <a:pt x="946268" y="2966218"/>
                </a:lnTo>
                <a:lnTo>
                  <a:pt x="974617" y="3007563"/>
                </a:lnTo>
                <a:lnTo>
                  <a:pt x="1003647" y="3048609"/>
                </a:lnTo>
                <a:lnTo>
                  <a:pt x="1032908" y="3089595"/>
                </a:lnTo>
                <a:lnTo>
                  <a:pt x="1061951" y="3130759"/>
                </a:lnTo>
                <a:lnTo>
                  <a:pt x="1090324" y="3172343"/>
                </a:lnTo>
                <a:lnTo>
                  <a:pt x="1117578" y="3214584"/>
                </a:lnTo>
                <a:lnTo>
                  <a:pt x="1143262" y="3257722"/>
                </a:lnTo>
                <a:lnTo>
                  <a:pt x="1166926" y="3301997"/>
                </a:lnTo>
                <a:lnTo>
                  <a:pt x="1186077" y="3343208"/>
                </a:lnTo>
                <a:lnTo>
                  <a:pt x="1202786" y="3385404"/>
                </a:lnTo>
                <a:lnTo>
                  <a:pt x="1217086" y="3428483"/>
                </a:lnTo>
                <a:lnTo>
                  <a:pt x="1229012" y="3472339"/>
                </a:lnTo>
                <a:lnTo>
                  <a:pt x="1238599" y="3516869"/>
                </a:lnTo>
                <a:lnTo>
                  <a:pt x="1245881" y="3561969"/>
                </a:lnTo>
                <a:lnTo>
                  <a:pt x="1246263" y="3565444"/>
                </a:lnTo>
                <a:close/>
              </a:path>
            </a:pathLst>
          </a:custGeom>
          <a:solidFill>
            <a:srgbClr val="F9CA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601" y="492150"/>
            <a:ext cx="81970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0" dirty="0"/>
              <a:t>Data Pre-Processing : Feature Selection</a:t>
            </a:r>
            <a:endParaRPr spc="7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4D0D1-BC33-4857-8149-4C3857A604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6051805-4F09-4471-A837-F64170B73C8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CA6E4B88-4FD9-4BA4-9530-4608D5FEE9BF}" type="datetime3">
              <a:rPr lang="en-US" smtClean="0"/>
              <a:t>10 May 2021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40EAE5-A20A-4B34-9D0E-56AFCDBDB5A7}"/>
              </a:ext>
            </a:extLst>
          </p:cNvPr>
          <p:cNvSpPr txBox="1"/>
          <p:nvPr/>
        </p:nvSpPr>
        <p:spPr>
          <a:xfrm>
            <a:off x="349653" y="1016965"/>
            <a:ext cx="7391400" cy="2650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222250">
              <a:lnSpc>
                <a:spcPct val="90000"/>
              </a:lnSpc>
              <a:spcBef>
                <a:spcPts val="484"/>
              </a:spcBef>
              <a:tabLst>
                <a:tab pos="5329555" algn="l"/>
              </a:tabLst>
            </a:pPr>
            <a:r>
              <a:rPr lang="en-US" sz="1800" spc="-5" dirty="0">
                <a:latin typeface="Book Antiqua" panose="02040602050305030304" pitchFamily="18" charset="0"/>
                <a:cs typeface="Times New Roman"/>
              </a:rPr>
              <a:t>Finding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a feature subset that has </a:t>
            </a:r>
            <a:r>
              <a:rPr lang="en-US" sz="1800" spc="-5" dirty="0">
                <a:latin typeface="Book Antiqua" panose="02040602050305030304" pitchFamily="18" charset="0"/>
                <a:cs typeface="Times New Roman"/>
              </a:rPr>
              <a:t>the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most </a:t>
            </a:r>
            <a:r>
              <a:rPr lang="en-US" sz="1800" spc="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discriminative</a:t>
            </a:r>
            <a:r>
              <a:rPr lang="en-US" sz="1800" spc="-3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information from</a:t>
            </a:r>
            <a:r>
              <a:rPr lang="en-US" sz="1800" spc="-5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the</a:t>
            </a:r>
            <a:r>
              <a:rPr lang="en-US" sz="1800" spc="-3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original </a:t>
            </a:r>
            <a:r>
              <a:rPr lang="en-US" sz="1800" spc="-78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feature</a:t>
            </a:r>
            <a:r>
              <a:rPr lang="en-US" sz="1800" spc="-5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space</a:t>
            </a:r>
            <a:r>
              <a:rPr lang="en-US" sz="1100" dirty="0">
                <a:latin typeface="Book Antiqua" panose="02040602050305030304" pitchFamily="18" charset="0"/>
                <a:cs typeface="Times New Roman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lang="en-US" sz="1800" dirty="0">
                <a:latin typeface="Book Antiqua" panose="02040602050305030304" pitchFamily="18" charset="0"/>
                <a:cs typeface="Times New Roman"/>
              </a:rPr>
              <a:t>The</a:t>
            </a:r>
            <a:r>
              <a:rPr lang="en-US" sz="1800" spc="-3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objective</a:t>
            </a:r>
            <a:r>
              <a:rPr lang="en-US" sz="1800" spc="-2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of</a:t>
            </a:r>
            <a:r>
              <a:rPr lang="en-US" sz="1800" spc="-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spc="-10" dirty="0">
                <a:latin typeface="Book Antiqua" panose="02040602050305030304" pitchFamily="18" charset="0"/>
                <a:cs typeface="Times New Roman"/>
              </a:rPr>
              <a:t>feature</a:t>
            </a:r>
            <a:r>
              <a:rPr lang="en-US" sz="1800" spc="-3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selection</a:t>
            </a:r>
            <a:r>
              <a:rPr lang="en-US" sz="1800" spc="-3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is</a:t>
            </a:r>
            <a:r>
              <a:rPr lang="en-US" sz="1800" spc="3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800" dirty="0">
                <a:latin typeface="Book Antiqua" panose="02040602050305030304" pitchFamily="18" charset="0"/>
                <a:cs typeface="Times New Roman"/>
              </a:rPr>
              <a:t>:</a:t>
            </a:r>
          </a:p>
          <a:p>
            <a:pPr marL="756285" marR="948055" indent="-28702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lang="en-US" sz="1600" spc="-10" dirty="0">
                <a:latin typeface="Book Antiqua" panose="02040602050305030304" pitchFamily="18" charset="0"/>
                <a:cs typeface="Times New Roman"/>
              </a:rPr>
              <a:t>Improving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the </a:t>
            </a:r>
            <a:r>
              <a:rPr lang="en-US" sz="1600" spc="-10" dirty="0">
                <a:latin typeface="Book Antiqua" panose="02040602050305030304" pitchFamily="18" charset="0"/>
                <a:cs typeface="Times New Roman"/>
              </a:rPr>
              <a:t>prediction</a:t>
            </a:r>
            <a:r>
              <a:rPr lang="en-US" sz="1600" spc="1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performance of</a:t>
            </a:r>
            <a:r>
              <a:rPr lang="en-US" sz="1600" spc="1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the </a:t>
            </a:r>
            <a:r>
              <a:rPr lang="en-US" sz="1600" spc="-68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Times New Roman"/>
              </a:rPr>
              <a:t>predictors.</a:t>
            </a:r>
            <a:endParaRPr lang="en-US" sz="1600" dirty="0">
              <a:latin typeface="Book Antiqua" panose="02040602050305030304" pitchFamily="18" charset="0"/>
              <a:cs typeface="Times New Roman"/>
            </a:endParaRPr>
          </a:p>
          <a:p>
            <a:pPr marL="756285" marR="1444625" indent="-28702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lang="en-US" sz="1600" spc="-10" dirty="0">
                <a:latin typeface="Book Antiqua" panose="02040602050305030304" pitchFamily="18" charset="0"/>
                <a:cs typeface="Times New Roman"/>
              </a:rPr>
              <a:t>Providing</a:t>
            </a:r>
            <a:r>
              <a:rPr lang="en-US" sz="1600" spc="-2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a</a:t>
            </a:r>
            <a:r>
              <a:rPr lang="en-US" sz="1600" spc="-1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faster</a:t>
            </a:r>
            <a:r>
              <a:rPr lang="en-US" sz="1600" spc="-8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and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15" dirty="0">
                <a:latin typeface="Book Antiqua" panose="02040602050305030304" pitchFamily="18" charset="0"/>
                <a:cs typeface="Times New Roman"/>
              </a:rPr>
              <a:t>more</a:t>
            </a:r>
            <a:r>
              <a:rPr lang="en-US" sz="1600" spc="-1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cost-effective </a:t>
            </a:r>
            <a:r>
              <a:rPr lang="en-US" sz="1600" spc="-68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Times New Roman"/>
              </a:rPr>
              <a:t>predictors.</a:t>
            </a:r>
            <a:endParaRPr lang="en-US" sz="1600" dirty="0">
              <a:latin typeface="Book Antiqua" panose="02040602050305030304" pitchFamily="18" charset="0"/>
              <a:cs typeface="Times New Roman"/>
            </a:endParaRPr>
          </a:p>
          <a:p>
            <a:pPr marL="756285" marR="5080" indent="-28702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lang="en-US" sz="1600" spc="-10" dirty="0">
                <a:latin typeface="Book Antiqua" panose="02040602050305030304" pitchFamily="18" charset="0"/>
                <a:cs typeface="Times New Roman"/>
              </a:rPr>
              <a:t>Providing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a</a:t>
            </a:r>
            <a:r>
              <a:rPr lang="en-US" sz="1600" spc="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better</a:t>
            </a:r>
            <a:r>
              <a:rPr lang="en-US" sz="1600" spc="-4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understanding</a:t>
            </a:r>
            <a:r>
              <a:rPr lang="en-US" sz="1600" spc="20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of</a:t>
            </a:r>
            <a:r>
              <a:rPr lang="en-US" sz="1600" spc="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the</a:t>
            </a:r>
            <a:r>
              <a:rPr lang="en-US" sz="1600" spc="10" dirty="0">
                <a:latin typeface="Book Antiqua" panose="02040602050305030304" pitchFamily="18" charset="0"/>
                <a:cs typeface="Times New Roman"/>
              </a:rPr>
              <a:t> </a:t>
            </a:r>
          </a:p>
          <a:p>
            <a:pPr marL="469265" marR="5080">
              <a:lnSpc>
                <a:spcPct val="100000"/>
              </a:lnSpc>
              <a:spcBef>
                <a:spcPts val="670"/>
              </a:spcBef>
              <a:tabLst>
                <a:tab pos="756285" algn="l"/>
                <a:tab pos="756920" algn="l"/>
              </a:tabLst>
            </a:pP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underlying </a:t>
            </a:r>
            <a:r>
              <a:rPr lang="en-US" sz="1600" spc="-68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10" dirty="0">
                <a:latin typeface="Book Antiqua" panose="02040602050305030304" pitchFamily="18" charset="0"/>
                <a:cs typeface="Times New Roman"/>
              </a:rPr>
              <a:t>process </a:t>
            </a:r>
          </a:p>
          <a:p>
            <a:pPr marL="469265" marR="5080">
              <a:lnSpc>
                <a:spcPct val="100000"/>
              </a:lnSpc>
              <a:spcBef>
                <a:spcPts val="670"/>
              </a:spcBef>
              <a:tabLst>
                <a:tab pos="756285" algn="l"/>
                <a:tab pos="756920" algn="l"/>
              </a:tabLst>
            </a:pP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that</a:t>
            </a:r>
            <a:r>
              <a:rPr lang="en-US" sz="1600" spc="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generated</a:t>
            </a:r>
            <a:r>
              <a:rPr lang="en-US" sz="1600" spc="5" dirty="0">
                <a:latin typeface="Book Antiqua" panose="02040602050305030304" pitchFamily="18" charset="0"/>
                <a:cs typeface="Times New Roman"/>
              </a:rPr>
              <a:t> </a:t>
            </a:r>
            <a:r>
              <a:rPr lang="en-US" sz="1600" spc="-5" dirty="0">
                <a:latin typeface="Book Antiqua" panose="02040602050305030304" pitchFamily="18" charset="0"/>
                <a:cs typeface="Times New Roman"/>
              </a:rPr>
              <a:t>the </a:t>
            </a:r>
            <a:r>
              <a:rPr lang="en-US" sz="1600" dirty="0">
                <a:latin typeface="Book Antiqua" panose="02040602050305030304" pitchFamily="18" charset="0"/>
                <a:cs typeface="Times New Roman"/>
              </a:rPr>
              <a:t>data.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F0653-FE1D-4FE9-A571-957E16267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618" y="2963594"/>
            <a:ext cx="5037257" cy="216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F0C11-B137-45EA-B9C1-4E5F7D77D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3350"/>
            <a:ext cx="3903835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6ED3E-93AA-40DB-B06A-469665936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486150"/>
            <a:ext cx="3318367" cy="16573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2C21FC-2B4F-467D-965A-6EE842866294}"/>
              </a:ext>
            </a:extLst>
          </p:cNvPr>
          <p:cNvSpPr/>
          <p:nvPr/>
        </p:nvSpPr>
        <p:spPr>
          <a:xfrm>
            <a:off x="5791200" y="1581150"/>
            <a:ext cx="2743200" cy="12954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 Antiqua" panose="02040602050305030304" pitchFamily="18" charset="0"/>
              </a:rPr>
              <a:t>Co-relation between fields</a:t>
            </a:r>
            <a:endParaRPr lang="en-IN" sz="240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460AF5-5F9D-418D-9871-58B18AED86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9978EE0-F80B-45A6-A16C-53A19BD537F8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DCE4389-253F-4236-96EB-4B26E36B045B}" type="datetime3">
              <a:rPr lang="en-US" smtClean="0"/>
              <a:t>10 May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3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1186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547</Words>
  <Application>Microsoft Office PowerPoint</Application>
  <PresentationFormat>On-screen Show (16:9)</PresentationFormat>
  <Paragraphs>136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Book Antiqua</vt:lpstr>
      <vt:lpstr>Calibri</vt:lpstr>
      <vt:lpstr>Tahoma</vt:lpstr>
      <vt:lpstr>MS PMincho</vt:lpstr>
      <vt:lpstr>Times New Roman</vt:lpstr>
      <vt:lpstr>Arial</vt:lpstr>
      <vt:lpstr>Cambria</vt:lpstr>
      <vt:lpstr>Wingdings</vt:lpstr>
      <vt:lpstr>Myanmar Text</vt:lpstr>
      <vt:lpstr>Office Theme</vt:lpstr>
      <vt:lpstr>PowerPoint Presentation</vt:lpstr>
      <vt:lpstr>Introduction : Why Breast Cancer ?</vt:lpstr>
      <vt:lpstr>Computer Aided Diagnosis</vt:lpstr>
      <vt:lpstr>Why Machine Learning ?</vt:lpstr>
      <vt:lpstr>Data Source</vt:lpstr>
      <vt:lpstr>PowerPoint Presentation</vt:lpstr>
      <vt:lpstr>Data Set</vt:lpstr>
      <vt:lpstr>Data Pre-Processing : Feature Selection</vt:lpstr>
      <vt:lpstr>PowerPoint Presentation</vt:lpstr>
      <vt:lpstr>METHODOLOGY AND ANALYSIS (M&amp;A)</vt:lpstr>
      <vt:lpstr>METHODOLOGY AND ANALYSIS (M&amp;A)</vt:lpstr>
      <vt:lpstr>PowerPoint Presentation</vt:lpstr>
      <vt:lpstr>RESULTS</vt:lpstr>
      <vt:lpstr>RESULTS – Confusion Matrix</vt:lpstr>
      <vt:lpstr>RESULTS - Train / Test Accuracy</vt:lpstr>
      <vt:lpstr>CONCLUSION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Jayani Dipalkumar Bhatwadiya</cp:lastModifiedBy>
  <cp:revision>66</cp:revision>
  <dcterms:created xsi:type="dcterms:W3CDTF">2021-04-11T20:33:23Z</dcterms:created>
  <dcterms:modified xsi:type="dcterms:W3CDTF">2021-05-10T09:58:52Z</dcterms:modified>
</cp:coreProperties>
</file>